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70" r:id="rId4"/>
    <p:sldMasterId id="2147483871" r:id="rId5"/>
    <p:sldMasterId id="2147483872" r:id="rId6"/>
    <p:sldMasterId id="2147483873" r:id="rId7"/>
    <p:sldMasterId id="2147483874" r:id="rId8"/>
    <p:sldMasterId id="21474838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Lst>
  <p:sldSz cy="5143500" cx="9144000"/>
  <p:notesSz cx="6858000" cy="9144000"/>
  <p:embeddedFontLst>
    <p:embeddedFont>
      <p:font typeface="Roboto"/>
      <p:regular r:id="rId23"/>
      <p:bold r:id="rId24"/>
      <p:italic r:id="rId25"/>
      <p:boldItalic r:id="rId26"/>
    </p:embeddedFont>
    <p:embeddedFont>
      <p:font typeface="Google Sans"/>
      <p:regular r:id="rId27"/>
      <p:bold r:id="rId28"/>
      <p:italic r:id="rId29"/>
      <p:boldItalic r:id="rId30"/>
    </p:embeddedFont>
    <p:embeddedFont>
      <p:font typeface="Google Sans Medium"/>
      <p:regular r:id="rId31"/>
      <p:bold r:id="rId32"/>
      <p:italic r:id="rId33"/>
      <p:boldItalic r:id="rId34"/>
    </p:embeddedFont>
    <p:embeddedFont>
      <p:font typeface="Robo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GoogleSansMedium-regular.fntdata"/><Relationship Id="rId30" Type="http://schemas.openxmlformats.org/officeDocument/2006/relationships/font" Target="fonts/GoogleSans-boldItalic.fntdata"/><Relationship Id="rId33" Type="http://schemas.openxmlformats.org/officeDocument/2006/relationships/font" Target="fonts/GoogleSansMedium-italic.fntdata"/><Relationship Id="rId32" Type="http://schemas.openxmlformats.org/officeDocument/2006/relationships/font" Target="fonts/GoogleSansMedium-bold.fntdata"/><Relationship Id="rId35" Type="http://schemas.openxmlformats.org/officeDocument/2006/relationships/font" Target="fonts/RobotoLight-regular.fntdata"/><Relationship Id="rId34" Type="http://schemas.openxmlformats.org/officeDocument/2006/relationships/font" Target="fonts/GoogleSansMedium-boldItalic.fntdata"/><Relationship Id="rId37" Type="http://schemas.openxmlformats.org/officeDocument/2006/relationships/font" Target="fonts/RobotoLight-italic.fntdata"/><Relationship Id="rId36" Type="http://schemas.openxmlformats.org/officeDocument/2006/relationships/font" Target="fonts/RobotoLight-bold.fntdata"/><Relationship Id="rId38" Type="http://schemas.openxmlformats.org/officeDocument/2006/relationships/font" Target="fonts/RobotoLight-boldItalic.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bold.fntdata"/><Relationship Id="rId27" Type="http://schemas.openxmlformats.org/officeDocument/2006/relationships/font" Target="fonts/GoogleSans-regular.fntdata"/><Relationship Id="rId29" Type="http://schemas.openxmlformats.org/officeDocument/2006/relationships/font" Target="fonts/GoogleSans-italic.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tner.com/en/newsroom/press-releases/2018-09-12-gartner-forecasts-worldwide-public-cloud-revenue-to-grow-17-percent-in-2019" TargetMode="External"/><Relationship Id="rId3" Type="http://schemas.openxmlformats.org/officeDocument/2006/relationships/hyperlink" Target="https://www.gartner.com/en/newsroom/press-releases/2018-09-12-gartner-forecasts-worldwide-public-cloud-revenue-to-grow-17-percent-in-2019" TargetMode="External"/><Relationship Id="rId4" Type="http://schemas.openxmlformats.org/officeDocument/2006/relationships/hyperlink" Target="https://www.zdnet.com/article/employers-well-boost-pay-and-some-training-for-cloud-computing-skills/" TargetMode="External"/><Relationship Id="rId5" Type="http://schemas.openxmlformats.org/officeDocument/2006/relationships/hyperlink" Target="https://www.gartner.com/en/newsroom/press-releases/2018-09-12-gartner-forecasts-worldwide-public-cloud-revenue-to-grow-17-percent-in-2019" TargetMode="External"/><Relationship Id="rId6" Type="http://schemas.openxmlformats.org/officeDocument/2006/relationships/hyperlink" Target="https://www.businessinsider.com/indeed-says-amazon-web-services-microsoft-azure-and-google-cloud-skills-are-rising-in-demand-2018-12?utm_source=email&amp;utm_medium=referral&amp;utm_content=topbar&amp;utm_term=mobile&amp;pt=385758&amp;ct=Sailthru_BI_Newsletters&amp;mt=8&amp;utm_campaign=email_articl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insider.com/indeed-says-amazon-web-services-microsoft-azure-and-google-cloud-skills-are-rising-in-demand-2018-12?utm_source=email&amp;utm_medium=referral&amp;utm_content=topbar&amp;utm_term=mobile&amp;pt=385758&amp;ct=Sailthru_BI_Newsletters&amp;mt=8&amp;utm_campaign=email_articl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open?id=0BznUoTaGTmpZTDFpZGFoem5id01EdjJvWjZCa09lYmlNTG0w"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9" name="Shape 3599"/>
        <p:cNvGrpSpPr/>
        <p:nvPr/>
      </p:nvGrpSpPr>
      <p:grpSpPr>
        <a:xfrm>
          <a:off x="0" y="0"/>
          <a:ext cx="0" cy="0"/>
          <a:chOff x="0" y="0"/>
          <a:chExt cx="0" cy="0"/>
        </a:xfrm>
      </p:grpSpPr>
      <p:sp>
        <p:nvSpPr>
          <p:cNvPr id="3600" name="Google Shape;3600;g85826a06ce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g85826a06c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5" name="Shape 3755"/>
        <p:cNvGrpSpPr/>
        <p:nvPr/>
      </p:nvGrpSpPr>
      <p:grpSpPr>
        <a:xfrm>
          <a:off x="0" y="0"/>
          <a:ext cx="0" cy="0"/>
          <a:chOff x="0" y="0"/>
          <a:chExt cx="0" cy="0"/>
        </a:xfrm>
      </p:grpSpPr>
      <p:sp>
        <p:nvSpPr>
          <p:cNvPr id="3756" name="Google Shape;3756;g85826a06ce_3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7" name="Google Shape;3757;g85826a06ce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latin typeface="Google Sans"/>
                <a:ea typeface="Google Sans"/>
                <a:cs typeface="Google Sans"/>
                <a:sym typeface="Google Sans"/>
              </a:rPr>
              <a:t>Applied learning</a:t>
            </a:r>
            <a:endParaRPr b="1">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rPr lang="en">
                <a:latin typeface="Google Sans"/>
                <a:ea typeface="Google Sans"/>
                <a:cs typeface="Google Sans"/>
                <a:sym typeface="Google Sans"/>
              </a:rPr>
              <a:t>To drive adoption across your organization, all your learners can access an extensive library of self-paced labs.  These labs give learners the chance to </a:t>
            </a:r>
            <a:r>
              <a:rPr b="1" lang="en">
                <a:latin typeface="Google Sans"/>
                <a:ea typeface="Google Sans"/>
                <a:cs typeface="Google Sans"/>
                <a:sym typeface="Google Sans"/>
              </a:rPr>
              <a:t>practice in a safe place</a:t>
            </a:r>
            <a:r>
              <a:rPr lang="en">
                <a:latin typeface="Google Sans"/>
                <a:ea typeface="Google Sans"/>
                <a:cs typeface="Google Sans"/>
                <a:sym typeface="Google Sans"/>
              </a:rPr>
              <a:t>, </a:t>
            </a:r>
            <a:r>
              <a:rPr b="1" lang="en">
                <a:latin typeface="Google Sans"/>
                <a:ea typeface="Google Sans"/>
                <a:cs typeface="Google Sans"/>
                <a:sym typeface="Google Sans"/>
              </a:rPr>
              <a:t>building their confidence</a:t>
            </a:r>
            <a:r>
              <a:rPr lang="en">
                <a:latin typeface="Google Sans"/>
                <a:ea typeface="Google Sans"/>
                <a:cs typeface="Google Sans"/>
                <a:sym typeface="Google Sans"/>
              </a:rPr>
              <a:t> for when they have to do it in the real world. </a:t>
            </a:r>
            <a:r>
              <a:rPr lang="en">
                <a:solidFill>
                  <a:srgbClr val="222222"/>
                </a:solidFill>
                <a:highlight>
                  <a:srgbClr val="FFFFFF"/>
                </a:highlight>
                <a:latin typeface="Google Sans"/>
                <a:ea typeface="Google Sans"/>
                <a:cs typeface="Google Sans"/>
                <a:sym typeface="Google Sans"/>
              </a:rPr>
              <a:t>By using real cloud technology they learn by doing and have a </a:t>
            </a:r>
            <a:r>
              <a:rPr b="1" lang="en">
                <a:solidFill>
                  <a:srgbClr val="222222"/>
                </a:solidFill>
                <a:highlight>
                  <a:srgbClr val="FFFFFF"/>
                </a:highlight>
                <a:latin typeface="Google Sans"/>
                <a:ea typeface="Google Sans"/>
                <a:cs typeface="Google Sans"/>
                <a:sym typeface="Google Sans"/>
              </a:rPr>
              <a:t>much higher knowledge retention rate. </a:t>
            </a:r>
            <a:endParaRPr b="1">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rPr lang="en">
                <a:latin typeface="Google Sans"/>
                <a:ea typeface="Google Sans"/>
                <a:cs typeface="Google Sans"/>
                <a:sym typeface="Google Sans"/>
              </a:rPr>
              <a:t>Enable anyone and everyone across your organization to develop their skills exactly when and where it’s needed, and where they are interested in just playing. They can follow tailored learning quests, and track progress over time.</a:t>
            </a:r>
            <a:endParaRPr>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8" name="Shape 3788"/>
        <p:cNvGrpSpPr/>
        <p:nvPr/>
      </p:nvGrpSpPr>
      <p:grpSpPr>
        <a:xfrm>
          <a:off x="0" y="0"/>
          <a:ext cx="0" cy="0"/>
          <a:chOff x="0" y="0"/>
          <a:chExt cx="0" cy="0"/>
        </a:xfrm>
      </p:grpSpPr>
      <p:sp>
        <p:nvSpPr>
          <p:cNvPr id="3789" name="Google Shape;3789;g85826a06ce_0_100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0" name="Google Shape;3790;g85826a06ce_0_100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t>Validate expertise in the core cloud roles in your organization.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7" name="Shape 3827"/>
        <p:cNvGrpSpPr/>
        <p:nvPr/>
      </p:nvGrpSpPr>
      <p:grpSpPr>
        <a:xfrm>
          <a:off x="0" y="0"/>
          <a:ext cx="0" cy="0"/>
          <a:chOff x="0" y="0"/>
          <a:chExt cx="0" cy="0"/>
        </a:xfrm>
      </p:grpSpPr>
      <p:sp>
        <p:nvSpPr>
          <p:cNvPr id="3828" name="Google Shape;3828;g85826a06ce_3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85826a06ce_3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8" name="Shape 3608"/>
        <p:cNvGrpSpPr/>
        <p:nvPr/>
      </p:nvGrpSpPr>
      <p:grpSpPr>
        <a:xfrm>
          <a:off x="0" y="0"/>
          <a:ext cx="0" cy="0"/>
          <a:chOff x="0" y="0"/>
          <a:chExt cx="0" cy="0"/>
        </a:xfrm>
      </p:grpSpPr>
      <p:sp>
        <p:nvSpPr>
          <p:cNvPr id="3609" name="Google Shape;3609;g858de06157_0_4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858de06157_0_4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5" name="Shape 3615"/>
        <p:cNvGrpSpPr/>
        <p:nvPr/>
      </p:nvGrpSpPr>
      <p:grpSpPr>
        <a:xfrm>
          <a:off x="0" y="0"/>
          <a:ext cx="0" cy="0"/>
          <a:chOff x="0" y="0"/>
          <a:chExt cx="0" cy="0"/>
        </a:xfrm>
      </p:grpSpPr>
      <p:sp>
        <p:nvSpPr>
          <p:cNvPr id="3616" name="Google Shape;3616;g858de06157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7" name="Google Shape;3617;g858de06157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When making this transition, most companies are not just looking at how they can move their existing computing to the cloud to reduce costs, increase reliability and security,  they’re also looking to create new opportunities. We’ll talk about how our cloud can help you do both- </a:t>
            </a:r>
            <a:r>
              <a:rPr b="1" lang="en" sz="1000">
                <a:latin typeface="Google Sans"/>
                <a:ea typeface="Google Sans"/>
                <a:cs typeface="Google Sans"/>
                <a:sym typeface="Google Sans"/>
              </a:rPr>
              <a:t>meet your existing needs, and invent your future. </a:t>
            </a:r>
            <a:endParaRPr i="1" sz="1000" u="sng">
              <a:latin typeface="Google Sans"/>
              <a:ea typeface="Google Sans"/>
              <a:cs typeface="Google Sans"/>
              <a:sym typeface="Google Sans"/>
            </a:endParaRPr>
          </a:p>
          <a:p>
            <a:pPr indent="0" lvl="0" marL="0" rtl="0" algn="l">
              <a:lnSpc>
                <a:spcPct val="115000"/>
              </a:lnSpc>
              <a:spcBef>
                <a:spcPts val="0"/>
              </a:spcBef>
              <a:spcAft>
                <a:spcPts val="0"/>
              </a:spcAft>
              <a:buNone/>
            </a:pPr>
            <a:r>
              <a:t/>
            </a:r>
            <a:endParaRPr i="1" sz="1000" u="sng">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latin typeface="Google Sans"/>
                <a:ea typeface="Google Sans"/>
                <a:cs typeface="Google Sans"/>
                <a:sym typeface="Google Sans"/>
              </a:rPr>
              <a:t>We find that companies are re-imagining their business based on cloud computing. Some of these are CEO/board level initiatives: how do we engage with customers better, how do we run business on better insights, how do we partner better, how do we make our employees more productive. In fact, in some cases, how do we rethink our business model?</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0" name="Shape 3640"/>
        <p:cNvGrpSpPr/>
        <p:nvPr/>
      </p:nvGrpSpPr>
      <p:grpSpPr>
        <a:xfrm>
          <a:off x="0" y="0"/>
          <a:ext cx="0" cy="0"/>
          <a:chOff x="0" y="0"/>
          <a:chExt cx="0" cy="0"/>
        </a:xfrm>
      </p:grpSpPr>
      <p:sp>
        <p:nvSpPr>
          <p:cNvPr id="3641" name="Google Shape;3641;g858de06157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2" name="Google Shape;3642;g858de06157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00FF"/>
                </a:solidFill>
                <a:highlight>
                  <a:srgbClr val="FFFFFF"/>
                </a:highlight>
                <a:latin typeface="Roboto"/>
                <a:ea typeface="Roboto"/>
                <a:cs typeface="Roboto"/>
                <a:sym typeface="Roboto"/>
              </a:rPr>
              <a:t>Cloud Skills still in demand:</a:t>
            </a: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solidFill>
                  <a:schemeClr val="dk1"/>
                </a:solidFill>
                <a:latin typeface="Roboto"/>
                <a:ea typeface="Roboto"/>
                <a:cs typeface="Roboto"/>
                <a:sym typeface="Roboto"/>
              </a:rPr>
              <a:t>Worldwide public cloud services market is projected to grow 17.3 percent in 2019 (</a:t>
            </a:r>
            <a:r>
              <a:rPr lang="en" sz="1000" u="sng">
                <a:solidFill>
                  <a:schemeClr val="hlink"/>
                </a:solidFill>
                <a:latin typeface="Roboto"/>
                <a:ea typeface="Roboto"/>
                <a:cs typeface="Roboto"/>
                <a:sym typeface="Roboto"/>
                <a:hlinkClick r:id="rId2"/>
              </a:rPr>
              <a:t>Gartner</a:t>
            </a:r>
            <a:r>
              <a:rPr lang="en" sz="1000">
                <a:solidFill>
                  <a:schemeClr val="dk1"/>
                </a:solidFill>
                <a:latin typeface="Roboto"/>
                <a:ea typeface="Roboto"/>
                <a:cs typeface="Roboto"/>
                <a:sym typeface="Roboto"/>
              </a:rPr>
              <a:t>, Sept 2018)</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i="1" lang="en" sz="1000">
                <a:solidFill>
                  <a:srgbClr val="202124"/>
                </a:solidFill>
                <a:highlight>
                  <a:srgbClr val="FFFFFF"/>
                </a:highlight>
                <a:latin typeface="Roboto"/>
                <a:ea typeface="Roboto"/>
                <a:cs typeface="Roboto"/>
                <a:sym typeface="Roboto"/>
              </a:rPr>
              <a:t>The </a:t>
            </a:r>
            <a:r>
              <a:rPr i="1" lang="en" sz="1000" u="sng">
                <a:solidFill>
                  <a:schemeClr val="folHlink"/>
                </a:solidFill>
                <a:highlight>
                  <a:srgbClr val="FFFFFF"/>
                </a:highlight>
                <a:latin typeface="Roboto"/>
                <a:ea typeface="Roboto"/>
                <a:cs typeface="Roboto"/>
                <a:sym typeface="Roboto"/>
                <a:hlinkClick r:id="rId3"/>
              </a:rPr>
              <a:t>increase in cloud adoption</a:t>
            </a:r>
            <a:r>
              <a:rPr i="1" lang="en" sz="1000">
                <a:solidFill>
                  <a:srgbClr val="202124"/>
                </a:solidFill>
                <a:highlight>
                  <a:srgbClr val="FFFFFF"/>
                </a:highlight>
                <a:latin typeface="Roboto"/>
                <a:ea typeface="Roboto"/>
                <a:cs typeface="Roboto"/>
                <a:sym typeface="Roboto"/>
              </a:rPr>
              <a:t> has resulted in a corresponding increase in the need for workers skilled in cloud technologies. Yet this workforce is </a:t>
            </a:r>
            <a:r>
              <a:rPr i="1" lang="en" sz="1000" u="sng">
                <a:solidFill>
                  <a:schemeClr val="folHlink"/>
                </a:solidFill>
                <a:highlight>
                  <a:srgbClr val="FFFFFF"/>
                </a:highlight>
                <a:latin typeface="Roboto"/>
                <a:ea typeface="Roboto"/>
                <a:cs typeface="Roboto"/>
                <a:sym typeface="Roboto"/>
                <a:hlinkClick r:id="rId4"/>
              </a:rPr>
              <a:t>not easy to come by</a:t>
            </a:r>
            <a:r>
              <a:rPr i="1" lang="en" sz="1000">
                <a:solidFill>
                  <a:srgbClr val="202124"/>
                </a:solidFill>
                <a:highlight>
                  <a:srgbClr val="FFFFFF"/>
                </a:highlight>
                <a:latin typeface="Roboto"/>
                <a:ea typeface="Roboto"/>
                <a:cs typeface="Roboto"/>
                <a:sym typeface="Roboto"/>
              </a:rPr>
              <a:t>. </a:t>
            </a:r>
            <a:endParaRPr i="1" sz="1000">
              <a:solidFill>
                <a:srgbClr val="202124"/>
              </a:solidFill>
              <a:highlight>
                <a:srgbClr val="FFFFFF"/>
              </a:highlight>
              <a:latin typeface="Roboto"/>
              <a:ea typeface="Roboto"/>
              <a:cs typeface="Roboto"/>
              <a:sym typeface="Roboto"/>
            </a:endParaRPr>
          </a:p>
          <a:p>
            <a:pPr indent="-292100" lvl="1" marL="914400" rtl="0" algn="l">
              <a:lnSpc>
                <a:spcPct val="115000"/>
              </a:lnSpc>
              <a:spcBef>
                <a:spcPts val="0"/>
              </a:spcBef>
              <a:spcAft>
                <a:spcPts val="0"/>
              </a:spcAft>
              <a:buClr>
                <a:srgbClr val="202124"/>
              </a:buClr>
              <a:buSzPts val="1000"/>
              <a:buFont typeface="Roboto"/>
              <a:buChar char="-"/>
            </a:pPr>
            <a:r>
              <a:rPr b="1" lang="en" sz="1000">
                <a:solidFill>
                  <a:schemeClr val="dk1"/>
                </a:solidFill>
                <a:latin typeface="Roboto"/>
                <a:ea typeface="Roboto"/>
                <a:cs typeface="Roboto"/>
                <a:sym typeface="Roboto"/>
              </a:rPr>
              <a:t>Employer demand</a:t>
            </a:r>
            <a:r>
              <a:rPr lang="en" sz="1000">
                <a:solidFill>
                  <a:schemeClr val="dk1"/>
                </a:solidFill>
                <a:latin typeface="Roboto"/>
                <a:ea typeface="Roboto"/>
                <a:cs typeface="Roboto"/>
                <a:sym typeface="Roboto"/>
              </a:rPr>
              <a:t> for cloud computing roles, including infrastructure, security, architecture and engineering, rose almost 33% in the last three years (Indeed)</a:t>
            </a:r>
            <a:endParaRPr sz="10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i="1" sz="1000">
              <a:solidFill>
                <a:srgbClr val="202124"/>
              </a:solidFill>
              <a:highlight>
                <a:srgbClr val="FFFFFF"/>
              </a:highlight>
              <a:latin typeface="Google Sans"/>
              <a:ea typeface="Google Sans"/>
              <a:cs typeface="Google Sans"/>
              <a:sym typeface="Google Sans"/>
            </a:endParaRPr>
          </a:p>
          <a:p>
            <a:pPr indent="0" lvl="0" marL="0" rtl="0" algn="l">
              <a:lnSpc>
                <a:spcPct val="115000"/>
              </a:lnSpc>
              <a:spcBef>
                <a:spcPts val="0"/>
              </a:spcBef>
              <a:spcAft>
                <a:spcPts val="0"/>
              </a:spcAft>
              <a:buNone/>
            </a:pPr>
            <a:r>
              <a:rPr lang="en" sz="700"/>
              <a:t>Photo: https://pixabay.com/illustrations/network-earth-block-chain-globe-3537401/</a:t>
            </a:r>
            <a:endParaRPr sz="700"/>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t>
            </a:r>
            <a:r>
              <a:rPr lang="en" sz="1000" u="sng">
                <a:solidFill>
                  <a:schemeClr val="hlink"/>
                </a:solidFill>
                <a:latin typeface="Roboto"/>
                <a:ea typeface="Roboto"/>
                <a:cs typeface="Roboto"/>
                <a:sym typeface="Roboto"/>
                <a:hlinkClick r:id="rId5"/>
              </a:rPr>
              <a:t>Gartner newsroom</a:t>
            </a:r>
            <a:r>
              <a:rPr lang="en" sz="1000">
                <a:solidFill>
                  <a:schemeClr val="dk1"/>
                </a:solidFill>
                <a:latin typeface="Roboto"/>
                <a:ea typeface="Roboto"/>
                <a:cs typeface="Roboto"/>
                <a:sym typeface="Roboto"/>
              </a:rPr>
              <a:t>, Sept 2018)</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(Indeed Survey: </a:t>
            </a:r>
            <a:r>
              <a:rPr lang="en" sz="1000" u="sng">
                <a:solidFill>
                  <a:schemeClr val="hlink"/>
                </a:solidFill>
                <a:latin typeface="Roboto"/>
                <a:ea typeface="Roboto"/>
                <a:cs typeface="Roboto"/>
                <a:sym typeface="Roboto"/>
                <a:hlinkClick r:id="rId6"/>
              </a:rPr>
              <a:t>Business Insider</a:t>
            </a:r>
            <a:r>
              <a:rPr lang="en" sz="1000">
                <a:solidFill>
                  <a:schemeClr val="dk1"/>
                </a:solidFill>
                <a:latin typeface="Roboto"/>
                <a:ea typeface="Roboto"/>
                <a:cs typeface="Roboto"/>
                <a:sym typeface="Roboto"/>
              </a:rPr>
              <a:t>)</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6" name="Shape 3646"/>
        <p:cNvGrpSpPr/>
        <p:nvPr/>
      </p:nvGrpSpPr>
      <p:grpSpPr>
        <a:xfrm>
          <a:off x="0" y="0"/>
          <a:ext cx="0" cy="0"/>
          <a:chOff x="0" y="0"/>
          <a:chExt cx="0" cy="0"/>
        </a:xfrm>
      </p:grpSpPr>
      <p:sp>
        <p:nvSpPr>
          <p:cNvPr id="3647" name="Google Shape;3647;g858de06157_0_2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858de06157_0_2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00FF"/>
                </a:solidFill>
                <a:highlight>
                  <a:srgbClr val="FFFFFF"/>
                </a:highlight>
                <a:latin typeface="Roboto"/>
                <a:ea typeface="Roboto"/>
                <a:cs typeface="Roboto"/>
                <a:sym typeface="Roboto"/>
              </a:rPr>
              <a:t>Google Cloud skills in demand:</a:t>
            </a: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FF0000"/>
              </a:buClr>
              <a:buSzPts val="1000"/>
              <a:buFont typeface="Roboto"/>
              <a:buChar char="-"/>
            </a:pPr>
            <a:r>
              <a:rPr lang="en" sz="1000">
                <a:solidFill>
                  <a:srgbClr val="FF0000"/>
                </a:solidFill>
                <a:highlight>
                  <a:srgbClr val="FFFFFF"/>
                </a:highlight>
                <a:latin typeface="Roboto"/>
                <a:ea typeface="Roboto"/>
                <a:cs typeface="Roboto"/>
                <a:sym typeface="Roboto"/>
              </a:rPr>
              <a:t>Growing market share due to secure &amp; trusted infrastructure serverless, open source (Kubernetes and TensorFlow) and industrial-strength ML and AI offerings.</a:t>
            </a:r>
            <a:endParaRPr sz="1000">
              <a:solidFill>
                <a:srgbClr val="FF0000"/>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highlight>
                  <a:srgbClr val="FFFFFF"/>
                </a:highlight>
                <a:latin typeface="Roboto"/>
                <a:ea typeface="Roboto"/>
                <a:cs typeface="Roboto"/>
                <a:sym typeface="Roboto"/>
              </a:rPr>
              <a:t>Enterprises are embracing multi-cloud and/or hybrid-cloud approach and this means that teams will need to know how to use services from multiple platforms</a:t>
            </a:r>
            <a:endParaRPr sz="1000">
              <a:highlight>
                <a:srgbClr val="FFFFFF"/>
              </a:highlight>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solidFill>
                  <a:srgbClr val="202124"/>
                </a:solidFill>
                <a:highlight>
                  <a:srgbClr val="FFFFFF"/>
                </a:highlight>
                <a:latin typeface="Roboto"/>
                <a:ea typeface="Roboto"/>
                <a:cs typeface="Roboto"/>
                <a:sym typeface="Roboto"/>
              </a:rPr>
              <a:t>According to an </a:t>
            </a:r>
            <a:r>
              <a:rPr lang="en" sz="1000" u="sng">
                <a:solidFill>
                  <a:srgbClr val="7B1FA2"/>
                </a:solidFill>
                <a:highlight>
                  <a:srgbClr val="FFFFFF"/>
                </a:highlight>
                <a:latin typeface="Roboto"/>
                <a:ea typeface="Roboto"/>
                <a:cs typeface="Roboto"/>
                <a:sym typeface="Roboto"/>
                <a:hlinkClick r:id="rId2"/>
              </a:rPr>
              <a:t>Indeed</a:t>
            </a:r>
            <a:r>
              <a:rPr lang="en" sz="1000">
                <a:solidFill>
                  <a:srgbClr val="202124"/>
                </a:solidFill>
                <a:highlight>
                  <a:srgbClr val="FFFFFF"/>
                </a:highlight>
                <a:latin typeface="Roboto"/>
                <a:ea typeface="Roboto"/>
                <a:cs typeface="Roboto"/>
                <a:sym typeface="Roboto"/>
              </a:rPr>
              <a:t> survey “Google Cloud is the skill that's seeing the fastest-growing demand” with a 66.74% increase over the past year.</a:t>
            </a:r>
            <a:endParaRPr sz="1000">
              <a:solidFill>
                <a:srgbClr val="202124"/>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202124"/>
              </a:buClr>
              <a:buSzPts val="1000"/>
              <a:buFont typeface="Roboto"/>
              <a:buChar char="-"/>
            </a:pPr>
            <a:r>
              <a:rPr lang="en" sz="1000">
                <a:solidFill>
                  <a:srgbClr val="202124"/>
                </a:solidFill>
                <a:highlight>
                  <a:srgbClr val="FFFFFF"/>
                </a:highlight>
                <a:latin typeface="Roboto"/>
                <a:ea typeface="Roboto"/>
                <a:cs typeface="Roboto"/>
                <a:sym typeface="Roboto"/>
              </a:rPr>
              <a:t>The growth in demand and interest in Google Cloud is perhaps the most striking: 1,088% increase in searches and 1,082% rise in job listings over three years. </a:t>
            </a:r>
            <a:endParaRPr sz="1000">
              <a:solidFill>
                <a:srgbClr val="202124"/>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i="1" sz="1000">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700"/>
              <a:t>Source: Gartner Newsroom https://www.gartner.com/en/newsroom/press-releases/2018-09-12-gartner-forecasts-worldwide-public-cloud-revenue-to-grow-17-percent-in-2019</a:t>
            </a:r>
            <a:endParaRPr sz="700"/>
          </a:p>
          <a:p>
            <a:pPr indent="0" lvl="0" marL="0" rtl="0" algn="l">
              <a:lnSpc>
                <a:spcPct val="115000"/>
              </a:lnSpc>
              <a:spcBef>
                <a:spcPts val="0"/>
              </a:spcBef>
              <a:spcAft>
                <a:spcPts val="0"/>
              </a:spcAft>
              <a:buNone/>
            </a:pPr>
            <a:r>
              <a:rPr i="1" lang="en" sz="1000">
                <a:solidFill>
                  <a:srgbClr val="202124"/>
                </a:solidFill>
                <a:highlight>
                  <a:srgbClr val="FFFFFF"/>
                </a:highlight>
                <a:latin typeface="Google Sans"/>
                <a:ea typeface="Google Sans"/>
                <a:cs typeface="Google Sans"/>
                <a:sym typeface="Google Sans"/>
              </a:rPr>
              <a:t>Photo: Cloudstyle - Security Forum Gallery</a:t>
            </a:r>
            <a:endParaRPr i="1" sz="1000">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3" name="Shape 3653"/>
        <p:cNvGrpSpPr/>
        <p:nvPr/>
      </p:nvGrpSpPr>
      <p:grpSpPr>
        <a:xfrm>
          <a:off x="0" y="0"/>
          <a:ext cx="0" cy="0"/>
          <a:chOff x="0" y="0"/>
          <a:chExt cx="0" cy="0"/>
        </a:xfrm>
      </p:grpSpPr>
      <p:sp>
        <p:nvSpPr>
          <p:cNvPr id="3654" name="Google Shape;3654;g85826a06ce_0_20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85826a06ce_0_20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latin typeface="Google Sans"/>
                <a:ea typeface="Google Sans"/>
                <a:cs typeface="Google Sans"/>
                <a:sym typeface="Google Sans"/>
              </a:rPr>
              <a:t>Cloud: Unlocking a new paradigm of work</a:t>
            </a:r>
            <a:endParaRPr b="1" sz="1400">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Cloud is not a ‘traditional IT implementation’ that is about adopting a new bit of kit for your IT department.  It is a totally new way of working - it will shape how your teams look, the kind of talent you need to grow, and provide the backbone for the innovation and disruption we’ve already seen with early visionaries. Cloud is - essentially - the biggest change management process your organisation is going to go through this decade. And your people are at the heart of this multi-dimensional and transformative journey.</a:t>
            </a:r>
            <a:endParaRPr>
              <a:latin typeface="Google Sans"/>
              <a:ea typeface="Google Sans"/>
              <a:cs typeface="Google Sans"/>
              <a:sym typeface="Google Sans"/>
            </a:endParaRPr>
          </a:p>
          <a:p>
            <a:pPr indent="0" lvl="0" marL="0" rtl="0" algn="l">
              <a:lnSpc>
                <a:spcPct val="115000"/>
              </a:lnSpc>
              <a:spcBef>
                <a:spcPts val="0"/>
              </a:spcBef>
              <a:spcAft>
                <a:spcPts val="0"/>
              </a:spcAft>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Equipping them with the right skills can make or break your journey to the cloud. It can de-risk and accelerate your journey. A lot of enterprises are facing a skills challenge. According to the Global Knowledge 2018 IT Skills and Salaries report, “The top issue on the minds of IT decision-makers in organizations of all sizes is whether their teams have the skills needed to meet organizational goals.  Globally, </a:t>
            </a:r>
            <a:r>
              <a:rPr b="1" lang="en">
                <a:latin typeface="Google Sans"/>
                <a:ea typeface="Google Sans"/>
                <a:cs typeface="Google Sans"/>
                <a:sym typeface="Google Sans"/>
              </a:rPr>
              <a:t>70% of IT decision-makers said their teams presently face a shortage of necessary skills</a:t>
            </a:r>
            <a:r>
              <a:rPr lang="en">
                <a:latin typeface="Google Sans"/>
                <a:ea typeface="Google Sans"/>
                <a:cs typeface="Google Sans"/>
                <a:sym typeface="Google Sans"/>
              </a:rPr>
              <a:t>. The percentage reporting a gap is greatest in the U.S. and Canada, where it rises to 75%. In the rest of the world, skills gaps remain about the same year to year.”</a:t>
            </a:r>
            <a:endParaRPr>
              <a:latin typeface="Google Sans"/>
              <a:ea typeface="Google Sans"/>
              <a:cs typeface="Google Sans"/>
              <a:sym typeface="Google Sans"/>
            </a:endParaRPr>
          </a:p>
          <a:p>
            <a:pPr indent="0" lvl="0" marL="0" rtl="0" algn="l">
              <a:lnSpc>
                <a:spcPct val="115000"/>
              </a:lnSpc>
              <a:spcBef>
                <a:spcPts val="0"/>
              </a:spcBef>
              <a:spcAft>
                <a:spcPts val="0"/>
              </a:spcAft>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Empowering your teams with what they need to thrive is the best way to de-risk, accelerate, and optimize your cloud transformation. And because this is fundamentally a new paradigm, learning - training, development and certifications - should be built for this new world.</a:t>
            </a:r>
            <a:endParaRPr>
              <a:latin typeface="Google Sans"/>
              <a:ea typeface="Google Sans"/>
              <a:cs typeface="Google Sans"/>
              <a:sym typeface="Google Sans"/>
            </a:endParaRPr>
          </a:p>
          <a:p>
            <a:pPr indent="0" lvl="0" marL="0" rtl="0" algn="l">
              <a:lnSpc>
                <a:spcPct val="115000"/>
              </a:lnSpc>
              <a:spcBef>
                <a:spcPts val="0"/>
              </a:spcBef>
              <a:spcAft>
                <a:spcPts val="0"/>
              </a:spcAft>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Source:  </a:t>
            </a:r>
            <a:r>
              <a:rPr lang="en" u="sng">
                <a:solidFill>
                  <a:schemeClr val="hlink"/>
                </a:solidFill>
                <a:latin typeface="Google Sans"/>
                <a:ea typeface="Google Sans"/>
                <a:cs typeface="Google Sans"/>
                <a:sym typeface="Google Sans"/>
                <a:hlinkClick r:id="rId2"/>
              </a:rPr>
              <a:t>2018 Global Knowledge survey</a:t>
            </a:r>
            <a:endParaRPr>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85826a06ce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85826a06ce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Google Sans"/>
                <a:ea typeface="Google Sans"/>
                <a:cs typeface="Google Sans"/>
                <a:sym typeface="Google Sans"/>
              </a:rPr>
              <a:t>But most technology learning models are built for the past.</a:t>
            </a:r>
            <a:endParaRPr>
              <a:latin typeface="Google Sans"/>
              <a:ea typeface="Google Sans"/>
              <a:cs typeface="Google Sans"/>
              <a:sym typeface="Google Sans"/>
            </a:endParaRPr>
          </a:p>
          <a:p>
            <a:pPr indent="0" lvl="0" marL="0" rtl="0" algn="l">
              <a:lnSpc>
                <a:spcPct val="115000"/>
              </a:lnSpc>
              <a:spcBef>
                <a:spcPts val="0"/>
              </a:spcBef>
              <a:spcAft>
                <a:spcPts val="0"/>
              </a:spcAft>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Traditionally, training has largely been centred around one piece of technology. Learn this feature, this function.  And it happens every 6-12 months - following the historic IT lifecycle of “ invest, use, expire, invest again, use, expire.”  This kind of learning is transactional - it is about learning how the bit of kit works, and that’s it.  It doesn’t evolve the learner to be more innovative, to encourage creativity, to think more strategically. </a:t>
            </a:r>
            <a:endParaRPr>
              <a:latin typeface="Google Sans"/>
              <a:ea typeface="Google Sans"/>
              <a:cs typeface="Google Sans"/>
              <a:sym typeface="Google Sans"/>
            </a:endParaRPr>
          </a:p>
          <a:p>
            <a:pPr indent="0" lvl="0" marL="0" rtl="0" algn="l">
              <a:lnSpc>
                <a:spcPct val="115000"/>
              </a:lnSpc>
              <a:spcBef>
                <a:spcPts val="0"/>
              </a:spcBef>
              <a:spcAft>
                <a:spcPts val="0"/>
              </a:spcAft>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None/>
            </a:pPr>
            <a:r>
              <a:rPr lang="en">
                <a:latin typeface="Google Sans"/>
                <a:ea typeface="Google Sans"/>
                <a:cs typeface="Google Sans"/>
                <a:sym typeface="Google Sans"/>
              </a:rPr>
              <a:t>But learning in the cloud is different - because cloud working is different.</a:t>
            </a:r>
            <a:endParaRPr>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5" name="Shape 3705"/>
        <p:cNvGrpSpPr/>
        <p:nvPr/>
      </p:nvGrpSpPr>
      <p:grpSpPr>
        <a:xfrm>
          <a:off x="0" y="0"/>
          <a:ext cx="0" cy="0"/>
          <a:chOff x="0" y="0"/>
          <a:chExt cx="0" cy="0"/>
        </a:xfrm>
      </p:grpSpPr>
      <p:sp>
        <p:nvSpPr>
          <p:cNvPr id="3706" name="Google Shape;3706;g85826a06ce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85826a06ce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latin typeface="Google Sans"/>
                <a:ea typeface="Google Sans"/>
                <a:cs typeface="Google Sans"/>
                <a:sym typeface="Google Sans"/>
              </a:rPr>
              <a:t>Learning is </a:t>
            </a:r>
            <a:r>
              <a:rPr b="1" lang="en">
                <a:latin typeface="Google Sans"/>
                <a:ea typeface="Google Sans"/>
                <a:cs typeface="Google Sans"/>
                <a:sym typeface="Google Sans"/>
              </a:rPr>
              <a:t>not just about understanding how to work a new piece of technology.</a:t>
            </a:r>
            <a:r>
              <a:rPr lang="en">
                <a:latin typeface="Google Sans"/>
                <a:ea typeface="Google Sans"/>
                <a:cs typeface="Google Sans"/>
                <a:sym typeface="Google Sans"/>
              </a:rPr>
              <a:t> </a:t>
            </a:r>
            <a:endParaRPr>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a:latin typeface="Google Sans"/>
                <a:ea typeface="Google Sans"/>
                <a:cs typeface="Google Sans"/>
                <a:sym typeface="Google Sans"/>
              </a:rPr>
              <a:t>Ultimately, in this new paradigm learning must help</a:t>
            </a:r>
            <a:r>
              <a:rPr b="1" lang="en">
                <a:latin typeface="Google Sans"/>
                <a:ea typeface="Google Sans"/>
                <a:cs typeface="Google Sans"/>
                <a:sym typeface="Google Sans"/>
              </a:rPr>
              <a:t> people thrive</a:t>
            </a:r>
            <a:r>
              <a:rPr lang="en">
                <a:latin typeface="Google Sans"/>
                <a:ea typeface="Google Sans"/>
                <a:cs typeface="Google Sans"/>
                <a:sym typeface="Google Sans"/>
              </a:rPr>
              <a:t> in the cloud-first world. It should </a:t>
            </a:r>
            <a:r>
              <a:rPr b="1" lang="en">
                <a:latin typeface="Google Sans"/>
                <a:ea typeface="Google Sans"/>
                <a:cs typeface="Google Sans"/>
                <a:sym typeface="Google Sans"/>
              </a:rPr>
              <a:t>help them move from maintainers to strategists,  innovators and disruptors</a:t>
            </a:r>
            <a:r>
              <a:rPr lang="en">
                <a:latin typeface="Google Sans"/>
                <a:ea typeface="Google Sans"/>
                <a:cs typeface="Google Sans"/>
                <a:sym typeface="Google Sans"/>
              </a:rPr>
              <a:t>. It should help develop </a:t>
            </a:r>
            <a:r>
              <a:rPr b="1" lang="en">
                <a:latin typeface="Google Sans"/>
                <a:ea typeface="Google Sans"/>
                <a:cs typeface="Google Sans"/>
                <a:sym typeface="Google Sans"/>
              </a:rPr>
              <a:t>frameworks for accountability to achieve better results.</a:t>
            </a:r>
            <a:r>
              <a:rPr lang="en">
                <a:latin typeface="Google Sans"/>
                <a:ea typeface="Google Sans"/>
                <a:cs typeface="Google Sans"/>
                <a:sym typeface="Google Sans"/>
              </a:rPr>
              <a:t> It should </a:t>
            </a:r>
            <a:r>
              <a:rPr b="1" lang="en">
                <a:latin typeface="Google Sans"/>
                <a:ea typeface="Google Sans"/>
                <a:cs typeface="Google Sans"/>
                <a:sym typeface="Google Sans"/>
              </a:rPr>
              <a:t>empower your developers</a:t>
            </a:r>
            <a:r>
              <a:rPr lang="en">
                <a:latin typeface="Google Sans"/>
                <a:ea typeface="Google Sans"/>
                <a:cs typeface="Google Sans"/>
                <a:sym typeface="Google Sans"/>
              </a:rPr>
              <a:t> to not just do what’s possible today, but to write the possibilities of tomorrow. And - within the right framework - effective learning in this paradigm should give you the ability to </a:t>
            </a:r>
            <a:r>
              <a:rPr b="1" lang="en">
                <a:latin typeface="Google Sans"/>
                <a:ea typeface="Google Sans"/>
                <a:cs typeface="Google Sans"/>
                <a:sym typeface="Google Sans"/>
              </a:rPr>
              <a:t>define, track and measure success</a:t>
            </a:r>
            <a:r>
              <a:rPr lang="en">
                <a:latin typeface="Google Sans"/>
                <a:ea typeface="Google Sans"/>
                <a:cs typeface="Google Sans"/>
                <a:sym typeface="Google Sans"/>
              </a:rPr>
              <a:t> so you confidently grow, </a:t>
            </a:r>
            <a:r>
              <a:rPr b="1" lang="en">
                <a:latin typeface="Google Sans"/>
                <a:ea typeface="Google Sans"/>
                <a:cs typeface="Google Sans"/>
                <a:sym typeface="Google Sans"/>
              </a:rPr>
              <a:t>at scale.</a:t>
            </a:r>
            <a:endParaRPr b="1">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a:latin typeface="Google Sans"/>
                <a:ea typeface="Google Sans"/>
                <a:cs typeface="Google Sans"/>
                <a:sym typeface="Google Sans"/>
              </a:rPr>
              <a:t>Google Learning brings you a comprehensive curriculum, customisable depending on where you are in your journey, that combines a range of tools to deliver learning across different modalities. This basically means we have a ton of different kinds of learning - of different ‘ways-in’ for all the different learners in your organisation.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8" name="Shape 3728"/>
        <p:cNvGrpSpPr/>
        <p:nvPr/>
      </p:nvGrpSpPr>
      <p:grpSpPr>
        <a:xfrm>
          <a:off x="0" y="0"/>
          <a:ext cx="0" cy="0"/>
          <a:chOff x="0" y="0"/>
          <a:chExt cx="0" cy="0"/>
        </a:xfrm>
      </p:grpSpPr>
      <p:sp>
        <p:nvSpPr>
          <p:cNvPr id="3729" name="Google Shape;3729;g85826a06ce_0_80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0" name="Google Shape;3730;g85826a06ce_0_80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Organizations struggle to ramp up team skills </a:t>
            </a:r>
            <a:r>
              <a:rPr b="1" lang="en"/>
              <a:t>when people across their organization are at different skill levels</a:t>
            </a:r>
            <a:r>
              <a:rPr lang="en" sz="1000">
                <a:latin typeface="Roboto"/>
                <a:ea typeface="Roboto"/>
                <a:cs typeface="Roboto"/>
                <a:sym typeface="Roboto"/>
              </a:rPr>
              <a:t> and have diverse learning preferences. Some may already be AWS certified professionals. Some may barely know what a container is. Some may excel at self-directed learning, while others learn better in a classroom environment. </a:t>
            </a:r>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Google Learning provides </a:t>
            </a:r>
            <a:r>
              <a:rPr b="1" lang="en"/>
              <a:t>a comprehensive curriculum, customisable depending on where you are in your journey, </a:t>
            </a:r>
            <a:r>
              <a:rPr lang="en" sz="1000">
                <a:latin typeface="Roboto"/>
                <a:ea typeface="Roboto"/>
                <a:cs typeface="Roboto"/>
                <a:sym typeface="Roboto"/>
              </a:rPr>
              <a:t>combining a range of tools to deliver learning across different modalities. This basically means we have </a:t>
            </a:r>
            <a:r>
              <a:rPr b="1" lang="en"/>
              <a:t>a ton of different kinds of learning</a:t>
            </a:r>
            <a:r>
              <a:rPr lang="en" sz="1000">
                <a:latin typeface="Roboto"/>
                <a:ea typeface="Roboto"/>
                <a:cs typeface="Roboto"/>
                <a:sym typeface="Roboto"/>
              </a:rPr>
              <a:t> - of different ‘ways-in’ for all the different learners in your organization. </a:t>
            </a:r>
            <a:endParaRPr/>
          </a:p>
          <a:p>
            <a:pPr indent="0" lvl="0" marL="0" rtl="0" algn="l">
              <a:lnSpc>
                <a:spcPct val="115000"/>
              </a:lnSpc>
              <a:spcBef>
                <a:spcPts val="0"/>
              </a:spcBef>
              <a:spcAft>
                <a:spcPts val="0"/>
              </a:spcAft>
              <a:buNone/>
            </a:pPr>
            <a:r>
              <a:t/>
            </a:r>
            <a:endParaRPr sz="1000">
              <a:solidFill>
                <a:srgbClr val="ED561B"/>
              </a:solidFill>
              <a:latin typeface="Arial"/>
              <a:ea typeface="Arial"/>
              <a:cs typeface="Arial"/>
              <a:sym typeface="Arial"/>
            </a:endParaRPr>
          </a:p>
          <a:p>
            <a:pPr indent="0" lvl="0" marL="0" rtl="0" algn="l">
              <a:lnSpc>
                <a:spcPct val="115000"/>
              </a:lnSpc>
              <a:spcBef>
                <a:spcPts val="0"/>
              </a:spcBef>
              <a:spcAft>
                <a:spcPts val="0"/>
              </a:spcAft>
              <a:buNone/>
            </a:pPr>
            <a:r>
              <a:rPr lang="en" sz="1000">
                <a:solidFill>
                  <a:srgbClr val="ED561B"/>
                </a:solidFill>
                <a:latin typeface="Arial"/>
                <a:ea typeface="Arial"/>
                <a:cs typeface="Arial"/>
                <a:sym typeface="Arial"/>
              </a:rPr>
              <a:t>Announcement:</a:t>
            </a:r>
            <a:r>
              <a:rPr lang="en">
                <a:solidFill>
                  <a:srgbClr val="000000"/>
                </a:solidFill>
                <a:latin typeface="Arial"/>
                <a:ea typeface="Arial"/>
                <a:cs typeface="Arial"/>
                <a:sym typeface="Arial"/>
              </a:rPr>
              <a:t> Our learning program enlists several industry-leading delivery channels to choose from so your team can build their skills in an environment that best fits their learning style. </a:t>
            </a:r>
            <a:r>
              <a:rPr lang="en">
                <a:solidFill>
                  <a:srgbClr val="000000"/>
                </a:solidFill>
              </a:rPr>
              <a:t>We are excited to announce, here at Next ‘19, that PluralSight, a learning platform for enterprise technology training, has joined our training partner ecosystem. </a:t>
            </a:r>
            <a:endParaRPr/>
          </a:p>
          <a:p>
            <a:pPr indent="0" lvl="0" marL="0" rtl="0" algn="l">
              <a:lnSpc>
                <a:spcPct val="115000"/>
              </a:lnSpc>
              <a:spcBef>
                <a:spcPts val="0"/>
              </a:spcBef>
              <a:spcAft>
                <a:spcPts val="0"/>
              </a:spcAft>
              <a:buNone/>
            </a:pPr>
            <a:r>
              <a:t/>
            </a:r>
            <a:endParaRPr sz="10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jp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jp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jp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4_1">
  <p:cSld name="CUSTOM_4_1">
    <p:spTree>
      <p:nvGrpSpPr>
        <p:cNvPr id="1623" name="Shape 1623"/>
        <p:cNvGrpSpPr/>
        <p:nvPr/>
      </p:nvGrpSpPr>
      <p:grpSpPr>
        <a:xfrm>
          <a:off x="0" y="0"/>
          <a:ext cx="0" cy="0"/>
          <a:chOff x="0" y="0"/>
          <a:chExt cx="0" cy="0"/>
        </a:xfrm>
      </p:grpSpPr>
      <p:grpSp>
        <p:nvGrpSpPr>
          <p:cNvPr id="1624" name="Google Shape;1624;p102"/>
          <p:cNvGrpSpPr/>
          <p:nvPr/>
        </p:nvGrpSpPr>
        <p:grpSpPr>
          <a:xfrm>
            <a:off x="597544" y="4581105"/>
            <a:ext cx="1775065" cy="278151"/>
            <a:chOff x="-1" y="-1"/>
            <a:chExt cx="1775065" cy="278151"/>
          </a:xfrm>
        </p:grpSpPr>
        <p:grpSp>
          <p:nvGrpSpPr>
            <p:cNvPr id="1625" name="Google Shape;1625;p102"/>
            <p:cNvGrpSpPr/>
            <p:nvPr/>
          </p:nvGrpSpPr>
          <p:grpSpPr>
            <a:xfrm>
              <a:off x="-1" y="-1"/>
              <a:ext cx="328976" cy="264563"/>
              <a:chOff x="-1" y="-1"/>
              <a:chExt cx="328976" cy="264563"/>
            </a:xfrm>
          </p:grpSpPr>
          <p:sp>
            <p:nvSpPr>
              <p:cNvPr id="1626" name="Google Shape;1626;p102"/>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27" name="Google Shape;1627;p102"/>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28" name="Google Shape;1628;p102"/>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29" name="Google Shape;1629;p102"/>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30" name="Google Shape;1630;p102"/>
            <p:cNvGrpSpPr/>
            <p:nvPr/>
          </p:nvGrpSpPr>
          <p:grpSpPr>
            <a:xfrm>
              <a:off x="425769" y="39470"/>
              <a:ext cx="1349295" cy="238680"/>
              <a:chOff x="-1" y="7"/>
              <a:chExt cx="1349295" cy="238680"/>
            </a:xfrm>
          </p:grpSpPr>
          <p:sp>
            <p:nvSpPr>
              <p:cNvPr id="1631" name="Google Shape;1631;p102"/>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32" name="Google Shape;1632;p102"/>
              <p:cNvGrpSpPr/>
              <p:nvPr/>
            </p:nvGrpSpPr>
            <p:grpSpPr>
              <a:xfrm>
                <a:off x="785828" y="16079"/>
                <a:ext cx="563466" cy="169134"/>
                <a:chOff x="7" y="7"/>
                <a:chExt cx="563466" cy="169134"/>
              </a:xfrm>
            </p:grpSpPr>
            <p:sp>
              <p:nvSpPr>
                <p:cNvPr id="1633" name="Google Shape;1633;p102"/>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34" name="Google Shape;1634;p102"/>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35" name="Google Shape;1635;p102"/>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36" name="Google Shape;1636;p102"/>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37" name="Google Shape;1637;p102"/>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638" name="Google Shape;1638;p102"/>
          <p:cNvSpPr txBox="1"/>
          <p:nvPr>
            <p:ph type="title"/>
          </p:nvPr>
        </p:nvSpPr>
        <p:spPr>
          <a:xfrm>
            <a:off x="685799" y="1488016"/>
            <a:ext cx="5366400" cy="1943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4800"/>
              <a:buFont typeface="Arial"/>
              <a:buNone/>
              <a:defRPr sz="48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639" name="Google Shape;1639;p102"/>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1_1_1_1_1">
  <p:cSld name="CUSTOM_6_2_3_1_1_1_1_1">
    <p:spTree>
      <p:nvGrpSpPr>
        <p:cNvPr id="1640" name="Shape 1640"/>
        <p:cNvGrpSpPr/>
        <p:nvPr/>
      </p:nvGrpSpPr>
      <p:grpSpPr>
        <a:xfrm>
          <a:off x="0" y="0"/>
          <a:ext cx="0" cy="0"/>
          <a:chOff x="0" y="0"/>
          <a:chExt cx="0" cy="0"/>
        </a:xfrm>
      </p:grpSpPr>
      <p:sp>
        <p:nvSpPr>
          <p:cNvPr id="1641" name="Google Shape;1641;p103"/>
          <p:cNvSpPr txBox="1"/>
          <p:nvPr>
            <p:ph type="title"/>
          </p:nvPr>
        </p:nvSpPr>
        <p:spPr>
          <a:xfrm>
            <a:off x="685799" y="706841"/>
            <a:ext cx="7620000" cy="58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642" name="Google Shape;1642;p103"/>
          <p:cNvSpPr txBox="1"/>
          <p:nvPr>
            <p:ph idx="1" type="body"/>
          </p:nvPr>
        </p:nvSpPr>
        <p:spPr>
          <a:xfrm>
            <a:off x="685799" y="2068942"/>
            <a:ext cx="1524000" cy="2143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43" name="Google Shape;1643;p103"/>
          <p:cNvSpPr txBox="1"/>
          <p:nvPr>
            <p:ph idx="2" type="body"/>
          </p:nvPr>
        </p:nvSpPr>
        <p:spPr>
          <a:xfrm>
            <a:off x="2209800" y="2068942"/>
            <a:ext cx="1524000" cy="21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44" name="Google Shape;1644;p103"/>
          <p:cNvSpPr txBox="1"/>
          <p:nvPr>
            <p:ph idx="3" type="body"/>
          </p:nvPr>
        </p:nvSpPr>
        <p:spPr>
          <a:xfrm>
            <a:off x="3733800" y="2068942"/>
            <a:ext cx="1524000" cy="21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45" name="Google Shape;1645;p103"/>
          <p:cNvSpPr txBox="1"/>
          <p:nvPr>
            <p:ph idx="4" type="body"/>
          </p:nvPr>
        </p:nvSpPr>
        <p:spPr>
          <a:xfrm>
            <a:off x="5257800" y="2068942"/>
            <a:ext cx="1524000" cy="21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46" name="Google Shape;1646;p103"/>
          <p:cNvSpPr txBox="1"/>
          <p:nvPr>
            <p:ph idx="5" type="body"/>
          </p:nvPr>
        </p:nvSpPr>
        <p:spPr>
          <a:xfrm>
            <a:off x="6781800" y="2068942"/>
            <a:ext cx="1524000" cy="21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647" name="Google Shape;1647;p103"/>
          <p:cNvGrpSpPr/>
          <p:nvPr/>
        </p:nvGrpSpPr>
        <p:grpSpPr>
          <a:xfrm>
            <a:off x="597544" y="4581105"/>
            <a:ext cx="1775065" cy="278151"/>
            <a:chOff x="-1" y="-1"/>
            <a:chExt cx="1775065" cy="278151"/>
          </a:xfrm>
        </p:grpSpPr>
        <p:grpSp>
          <p:nvGrpSpPr>
            <p:cNvPr id="1648" name="Google Shape;1648;p103"/>
            <p:cNvGrpSpPr/>
            <p:nvPr/>
          </p:nvGrpSpPr>
          <p:grpSpPr>
            <a:xfrm>
              <a:off x="-1" y="-1"/>
              <a:ext cx="328976" cy="264563"/>
              <a:chOff x="-1" y="-1"/>
              <a:chExt cx="328976" cy="264563"/>
            </a:xfrm>
          </p:grpSpPr>
          <p:sp>
            <p:nvSpPr>
              <p:cNvPr id="1649" name="Google Shape;1649;p103"/>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0" name="Google Shape;1650;p103"/>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1" name="Google Shape;1651;p103"/>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2" name="Google Shape;1652;p103"/>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53" name="Google Shape;1653;p103"/>
            <p:cNvGrpSpPr/>
            <p:nvPr/>
          </p:nvGrpSpPr>
          <p:grpSpPr>
            <a:xfrm>
              <a:off x="425769" y="39470"/>
              <a:ext cx="1349295" cy="238680"/>
              <a:chOff x="-1" y="7"/>
              <a:chExt cx="1349295" cy="238680"/>
            </a:xfrm>
          </p:grpSpPr>
          <p:sp>
            <p:nvSpPr>
              <p:cNvPr id="1654" name="Google Shape;1654;p103"/>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55" name="Google Shape;1655;p103"/>
              <p:cNvGrpSpPr/>
              <p:nvPr/>
            </p:nvGrpSpPr>
            <p:grpSpPr>
              <a:xfrm>
                <a:off x="785828" y="16079"/>
                <a:ext cx="563466" cy="169134"/>
                <a:chOff x="7" y="7"/>
                <a:chExt cx="563466" cy="169134"/>
              </a:xfrm>
            </p:grpSpPr>
            <p:sp>
              <p:nvSpPr>
                <p:cNvPr id="1656" name="Google Shape;1656;p103"/>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7" name="Google Shape;1657;p103"/>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8" name="Google Shape;1658;p103"/>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9" name="Google Shape;1659;p103"/>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0" name="Google Shape;1660;p103"/>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661" name="Google Shape;1661;p103"/>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1_1_2">
  <p:cSld name="CUSTOM_6_2_3_1_1_2">
    <p:spTree>
      <p:nvGrpSpPr>
        <p:cNvPr id="1662" name="Shape 1662"/>
        <p:cNvGrpSpPr/>
        <p:nvPr/>
      </p:nvGrpSpPr>
      <p:grpSpPr>
        <a:xfrm>
          <a:off x="0" y="0"/>
          <a:ext cx="0" cy="0"/>
          <a:chOff x="0" y="0"/>
          <a:chExt cx="0" cy="0"/>
        </a:xfrm>
      </p:grpSpPr>
      <p:sp>
        <p:nvSpPr>
          <p:cNvPr id="1663" name="Google Shape;1663;p104"/>
          <p:cNvSpPr txBox="1"/>
          <p:nvPr>
            <p:ph type="title"/>
          </p:nvPr>
        </p:nvSpPr>
        <p:spPr>
          <a:xfrm>
            <a:off x="685799" y="706841"/>
            <a:ext cx="7620000" cy="58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664" name="Google Shape;1664;p104"/>
          <p:cNvSpPr txBox="1"/>
          <p:nvPr>
            <p:ph idx="1" type="body"/>
          </p:nvPr>
        </p:nvSpPr>
        <p:spPr>
          <a:xfrm>
            <a:off x="685799" y="1640416"/>
            <a:ext cx="3810000" cy="26481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65" name="Google Shape;1665;p104"/>
          <p:cNvSpPr txBox="1"/>
          <p:nvPr>
            <p:ph idx="2" type="body"/>
          </p:nvPr>
        </p:nvSpPr>
        <p:spPr>
          <a:xfrm>
            <a:off x="4495800" y="1640416"/>
            <a:ext cx="3810000" cy="264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666" name="Google Shape;1666;p104"/>
          <p:cNvGrpSpPr/>
          <p:nvPr/>
        </p:nvGrpSpPr>
        <p:grpSpPr>
          <a:xfrm>
            <a:off x="597544" y="4581105"/>
            <a:ext cx="1775065" cy="278151"/>
            <a:chOff x="-1" y="-1"/>
            <a:chExt cx="1775065" cy="278151"/>
          </a:xfrm>
        </p:grpSpPr>
        <p:grpSp>
          <p:nvGrpSpPr>
            <p:cNvPr id="1667" name="Google Shape;1667;p104"/>
            <p:cNvGrpSpPr/>
            <p:nvPr/>
          </p:nvGrpSpPr>
          <p:grpSpPr>
            <a:xfrm>
              <a:off x="-1" y="-1"/>
              <a:ext cx="328976" cy="264563"/>
              <a:chOff x="-1" y="-1"/>
              <a:chExt cx="328976" cy="264563"/>
            </a:xfrm>
          </p:grpSpPr>
          <p:sp>
            <p:nvSpPr>
              <p:cNvPr id="1668" name="Google Shape;1668;p104"/>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9" name="Google Shape;1669;p104"/>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0" name="Google Shape;1670;p104"/>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1" name="Google Shape;1671;p104"/>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72" name="Google Shape;1672;p104"/>
            <p:cNvGrpSpPr/>
            <p:nvPr/>
          </p:nvGrpSpPr>
          <p:grpSpPr>
            <a:xfrm>
              <a:off x="425769" y="39470"/>
              <a:ext cx="1349295" cy="238680"/>
              <a:chOff x="-1" y="7"/>
              <a:chExt cx="1349295" cy="238680"/>
            </a:xfrm>
          </p:grpSpPr>
          <p:sp>
            <p:nvSpPr>
              <p:cNvPr id="1673" name="Google Shape;1673;p104"/>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74" name="Google Shape;1674;p104"/>
              <p:cNvGrpSpPr/>
              <p:nvPr/>
            </p:nvGrpSpPr>
            <p:grpSpPr>
              <a:xfrm>
                <a:off x="785828" y="16079"/>
                <a:ext cx="563466" cy="169134"/>
                <a:chOff x="7" y="7"/>
                <a:chExt cx="563466" cy="169134"/>
              </a:xfrm>
            </p:grpSpPr>
            <p:sp>
              <p:nvSpPr>
                <p:cNvPr id="1675" name="Google Shape;1675;p104"/>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6" name="Google Shape;1676;p104"/>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7" name="Google Shape;1677;p104"/>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8" name="Google Shape;1678;p104"/>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9" name="Google Shape;1679;p104"/>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680" name="Google Shape;1680;p104"/>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2">
  <p:cSld name="CUSTOM_6_2_3_2">
    <p:spTree>
      <p:nvGrpSpPr>
        <p:cNvPr id="1681" name="Shape 1681"/>
        <p:cNvGrpSpPr/>
        <p:nvPr/>
      </p:nvGrpSpPr>
      <p:grpSpPr>
        <a:xfrm>
          <a:off x="0" y="0"/>
          <a:ext cx="0" cy="0"/>
          <a:chOff x="0" y="0"/>
          <a:chExt cx="0" cy="0"/>
        </a:xfrm>
      </p:grpSpPr>
      <p:grpSp>
        <p:nvGrpSpPr>
          <p:cNvPr id="1682" name="Google Shape;1682;p105"/>
          <p:cNvGrpSpPr/>
          <p:nvPr/>
        </p:nvGrpSpPr>
        <p:grpSpPr>
          <a:xfrm>
            <a:off x="597544" y="4581105"/>
            <a:ext cx="1775065" cy="278151"/>
            <a:chOff x="-1" y="-1"/>
            <a:chExt cx="1775065" cy="278151"/>
          </a:xfrm>
        </p:grpSpPr>
        <p:grpSp>
          <p:nvGrpSpPr>
            <p:cNvPr id="1683" name="Google Shape;1683;p105"/>
            <p:cNvGrpSpPr/>
            <p:nvPr/>
          </p:nvGrpSpPr>
          <p:grpSpPr>
            <a:xfrm>
              <a:off x="-1" y="-1"/>
              <a:ext cx="328976" cy="264563"/>
              <a:chOff x="-1" y="-1"/>
              <a:chExt cx="328976" cy="264563"/>
            </a:xfrm>
          </p:grpSpPr>
          <p:sp>
            <p:nvSpPr>
              <p:cNvPr id="1684" name="Google Shape;1684;p105"/>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85" name="Google Shape;1685;p105"/>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86" name="Google Shape;1686;p105"/>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87" name="Google Shape;1687;p105"/>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88" name="Google Shape;1688;p105"/>
            <p:cNvGrpSpPr/>
            <p:nvPr/>
          </p:nvGrpSpPr>
          <p:grpSpPr>
            <a:xfrm>
              <a:off x="425769" y="39470"/>
              <a:ext cx="1349295" cy="238680"/>
              <a:chOff x="-1" y="7"/>
              <a:chExt cx="1349295" cy="238680"/>
            </a:xfrm>
          </p:grpSpPr>
          <p:sp>
            <p:nvSpPr>
              <p:cNvPr id="1689" name="Google Shape;1689;p105"/>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90" name="Google Shape;1690;p105"/>
              <p:cNvGrpSpPr/>
              <p:nvPr/>
            </p:nvGrpSpPr>
            <p:grpSpPr>
              <a:xfrm>
                <a:off x="785828" y="16079"/>
                <a:ext cx="563466" cy="169134"/>
                <a:chOff x="7" y="7"/>
                <a:chExt cx="563466" cy="169134"/>
              </a:xfrm>
            </p:grpSpPr>
            <p:sp>
              <p:nvSpPr>
                <p:cNvPr id="1691" name="Google Shape;1691;p105"/>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92" name="Google Shape;1692;p105"/>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93" name="Google Shape;1693;p105"/>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94" name="Google Shape;1694;p105"/>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95" name="Google Shape;1695;p105"/>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696" name="Google Shape;1696;p105"/>
          <p:cNvSpPr txBox="1"/>
          <p:nvPr>
            <p:ph type="title"/>
          </p:nvPr>
        </p:nvSpPr>
        <p:spPr>
          <a:xfrm>
            <a:off x="685799" y="1135516"/>
            <a:ext cx="3048000" cy="1867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697" name="Google Shape;1697;p105"/>
          <p:cNvSpPr txBox="1"/>
          <p:nvPr>
            <p:ph idx="1" type="body"/>
          </p:nvPr>
        </p:nvSpPr>
        <p:spPr>
          <a:xfrm>
            <a:off x="3733800" y="1211716"/>
            <a:ext cx="4572000" cy="30003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98" name="Google Shape;1698;p105"/>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3up">
  <p:cSld name="Body -3up">
    <p:spTree>
      <p:nvGrpSpPr>
        <p:cNvPr id="1699" name="Shape 1699"/>
        <p:cNvGrpSpPr/>
        <p:nvPr/>
      </p:nvGrpSpPr>
      <p:grpSpPr>
        <a:xfrm>
          <a:off x="0" y="0"/>
          <a:ext cx="0" cy="0"/>
          <a:chOff x="0" y="0"/>
          <a:chExt cx="0" cy="0"/>
        </a:xfrm>
      </p:grpSpPr>
      <p:pic>
        <p:nvPicPr>
          <p:cNvPr descr="Asset 26@3x.png" id="1700" name="Google Shape;1700;p106"/>
          <p:cNvPicPr preferRelativeResize="0"/>
          <p:nvPr/>
        </p:nvPicPr>
        <p:blipFill rotWithShape="1">
          <a:blip r:embed="rId2">
            <a:alphaModFix/>
          </a:blip>
          <a:srcRect b="0" l="0" r="0" t="0"/>
          <a:stretch/>
        </p:blipFill>
        <p:spPr>
          <a:xfrm>
            <a:off x="1869925" y="4772116"/>
            <a:ext cx="1145428" cy="158726"/>
          </a:xfrm>
          <a:prstGeom prst="rect">
            <a:avLst/>
          </a:prstGeom>
          <a:noFill/>
          <a:ln>
            <a:noFill/>
          </a:ln>
        </p:spPr>
      </p:pic>
      <p:sp>
        <p:nvSpPr>
          <p:cNvPr id="1701" name="Google Shape;1701;p106"/>
          <p:cNvSpPr txBox="1"/>
          <p:nvPr>
            <p:ph type="title"/>
          </p:nvPr>
        </p:nvSpPr>
        <p:spPr>
          <a:xfrm>
            <a:off x="356615" y="614764"/>
            <a:ext cx="7891200" cy="55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BDC1C6"/>
              </a:buClr>
              <a:buSzPts val="3100"/>
              <a:buFont typeface="Arial"/>
              <a:buNone/>
              <a:defRPr sz="3100">
                <a:solidFill>
                  <a:srgbClr val="BDC1C6"/>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02" name="Google Shape;1702;p106"/>
          <p:cNvSpPr txBox="1"/>
          <p:nvPr>
            <p:ph idx="1" type="body"/>
          </p:nvPr>
        </p:nvSpPr>
        <p:spPr>
          <a:xfrm>
            <a:off x="356615" y="1629748"/>
            <a:ext cx="2670000" cy="2743200"/>
          </a:xfrm>
          <a:prstGeom prst="rect">
            <a:avLst/>
          </a:prstGeom>
          <a:noFill/>
          <a:ln>
            <a:noFill/>
          </a:ln>
        </p:spPr>
        <p:txBody>
          <a:bodyPr anchorCtr="0" anchor="t" bIns="0" lIns="0" spcFirstLastPara="1" rIns="0" wrap="square" tIns="0">
            <a:noAutofit/>
          </a:bodyPr>
          <a:lstStyle>
            <a:lvl1pPr indent="-228600" lvl="0" marL="4572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1pPr>
            <a:lvl2pPr indent="-228600" lvl="1" marL="9144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2pPr>
            <a:lvl3pPr indent="-228600" lvl="2" marL="13716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3pPr>
            <a:lvl4pPr indent="-228600" lvl="3" marL="18288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4pPr>
            <a:lvl5pPr indent="-228600" lvl="4" marL="22860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03" name="Google Shape;1703;p106"/>
          <p:cNvSpPr txBox="1"/>
          <p:nvPr>
            <p:ph idx="2" type="body"/>
          </p:nvPr>
        </p:nvSpPr>
        <p:spPr>
          <a:xfrm>
            <a:off x="3136391" y="1629748"/>
            <a:ext cx="2670000" cy="27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04" name="Google Shape;1704;p106"/>
          <p:cNvSpPr txBox="1"/>
          <p:nvPr>
            <p:ph idx="3" type="body"/>
          </p:nvPr>
        </p:nvSpPr>
        <p:spPr>
          <a:xfrm>
            <a:off x="5916167" y="1629748"/>
            <a:ext cx="2670000" cy="27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05" name="Google Shape;1705;p106"/>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Image">
  <p:cSld name="Breaker Image">
    <p:bg>
      <p:bgPr>
        <a:solidFill>
          <a:srgbClr val="9AA0A6"/>
        </a:solidFill>
      </p:bgPr>
    </p:bg>
    <p:spTree>
      <p:nvGrpSpPr>
        <p:cNvPr id="1706" name="Shape 1706"/>
        <p:cNvGrpSpPr/>
        <p:nvPr/>
      </p:nvGrpSpPr>
      <p:grpSpPr>
        <a:xfrm>
          <a:off x="0" y="0"/>
          <a:ext cx="0" cy="0"/>
          <a:chOff x="0" y="0"/>
          <a:chExt cx="0" cy="0"/>
        </a:xfrm>
      </p:grpSpPr>
      <p:pic>
        <p:nvPicPr>
          <p:cNvPr descr="image99.png" id="1707" name="Google Shape;1707;p107"/>
          <p:cNvPicPr preferRelativeResize="0"/>
          <p:nvPr/>
        </p:nvPicPr>
        <p:blipFill rotWithShape="1">
          <a:blip r:embed="rId2">
            <a:alphaModFix/>
          </a:blip>
          <a:srcRect b="10614" l="0" r="0" t="5011"/>
          <a:stretch/>
        </p:blipFill>
        <p:spPr>
          <a:xfrm>
            <a:off x="-1" y="2116"/>
            <a:ext cx="9144000" cy="5143499"/>
          </a:xfrm>
          <a:prstGeom prst="rect">
            <a:avLst/>
          </a:prstGeom>
          <a:noFill/>
          <a:ln>
            <a:noFill/>
          </a:ln>
        </p:spPr>
      </p:pic>
      <p:pic>
        <p:nvPicPr>
          <p:cNvPr descr="image4.png" id="1708" name="Google Shape;1708;p107"/>
          <p:cNvPicPr preferRelativeResize="0"/>
          <p:nvPr/>
        </p:nvPicPr>
        <p:blipFill rotWithShape="1">
          <a:blip r:embed="rId3">
            <a:alphaModFix amt="35000"/>
          </a:blip>
          <a:srcRect b="19423" l="0" r="22696" t="5871"/>
          <a:stretch/>
        </p:blipFill>
        <p:spPr>
          <a:xfrm>
            <a:off x="4562924" y="1579"/>
            <a:ext cx="4581080" cy="5144578"/>
          </a:xfrm>
          <a:prstGeom prst="rect">
            <a:avLst/>
          </a:prstGeom>
          <a:noFill/>
          <a:ln>
            <a:noFill/>
          </a:ln>
        </p:spPr>
      </p:pic>
      <p:sp>
        <p:nvSpPr>
          <p:cNvPr id="1709" name="Google Shape;1709;p107"/>
          <p:cNvSpPr txBox="1"/>
          <p:nvPr>
            <p:ph type="title"/>
          </p:nvPr>
        </p:nvSpPr>
        <p:spPr>
          <a:xfrm>
            <a:off x="356615" y="630766"/>
            <a:ext cx="7891200" cy="3886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5F6368"/>
              </a:buClr>
              <a:buSzPts val="3100"/>
              <a:buFont typeface="Arial"/>
              <a:buNone/>
              <a:defRPr sz="3100">
                <a:solidFill>
                  <a:srgbClr val="5F6368"/>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10" name="Google Shape;1710;p10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7">
  <p:cSld name="CUSTOM_7">
    <p:spTree>
      <p:nvGrpSpPr>
        <p:cNvPr id="1711" name="Shape 1711"/>
        <p:cNvGrpSpPr/>
        <p:nvPr/>
      </p:nvGrpSpPr>
      <p:grpSpPr>
        <a:xfrm>
          <a:off x="0" y="0"/>
          <a:ext cx="0" cy="0"/>
          <a:chOff x="0" y="0"/>
          <a:chExt cx="0" cy="0"/>
        </a:xfrm>
      </p:grpSpPr>
      <p:grpSp>
        <p:nvGrpSpPr>
          <p:cNvPr id="1712" name="Google Shape;1712;p108"/>
          <p:cNvGrpSpPr/>
          <p:nvPr/>
        </p:nvGrpSpPr>
        <p:grpSpPr>
          <a:xfrm>
            <a:off x="5931294" y="4581105"/>
            <a:ext cx="1775065" cy="278151"/>
            <a:chOff x="-1" y="-1"/>
            <a:chExt cx="1775065" cy="278151"/>
          </a:xfrm>
        </p:grpSpPr>
        <p:grpSp>
          <p:nvGrpSpPr>
            <p:cNvPr id="1713" name="Google Shape;1713;p108"/>
            <p:cNvGrpSpPr/>
            <p:nvPr/>
          </p:nvGrpSpPr>
          <p:grpSpPr>
            <a:xfrm>
              <a:off x="-1" y="-1"/>
              <a:ext cx="328976" cy="264563"/>
              <a:chOff x="-1" y="-1"/>
              <a:chExt cx="328976" cy="264563"/>
            </a:xfrm>
          </p:grpSpPr>
          <p:sp>
            <p:nvSpPr>
              <p:cNvPr id="1714" name="Google Shape;1714;p108"/>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15" name="Google Shape;1715;p108"/>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16" name="Google Shape;1716;p108"/>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17" name="Google Shape;1717;p108"/>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718" name="Google Shape;1718;p108"/>
            <p:cNvGrpSpPr/>
            <p:nvPr/>
          </p:nvGrpSpPr>
          <p:grpSpPr>
            <a:xfrm>
              <a:off x="425769" y="39470"/>
              <a:ext cx="1349295" cy="238680"/>
              <a:chOff x="-1" y="7"/>
              <a:chExt cx="1349295" cy="238680"/>
            </a:xfrm>
          </p:grpSpPr>
          <p:sp>
            <p:nvSpPr>
              <p:cNvPr id="1719" name="Google Shape;1719;p108"/>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720" name="Google Shape;1720;p108"/>
              <p:cNvGrpSpPr/>
              <p:nvPr/>
            </p:nvGrpSpPr>
            <p:grpSpPr>
              <a:xfrm>
                <a:off x="785828" y="16079"/>
                <a:ext cx="563466" cy="169134"/>
                <a:chOff x="7" y="7"/>
                <a:chExt cx="563466" cy="169134"/>
              </a:xfrm>
            </p:grpSpPr>
            <p:sp>
              <p:nvSpPr>
                <p:cNvPr id="1721" name="Google Shape;1721;p108"/>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22" name="Google Shape;1722;p108"/>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23" name="Google Shape;1723;p108"/>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24" name="Google Shape;1724;p108"/>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25" name="Google Shape;1725;p108"/>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726" name="Google Shape;1726;p108"/>
          <p:cNvSpPr txBox="1"/>
          <p:nvPr>
            <p:ph type="title"/>
          </p:nvPr>
        </p:nvSpPr>
        <p:spPr>
          <a:xfrm>
            <a:off x="838199" y="1287916"/>
            <a:ext cx="5334000" cy="1914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27" name="Google Shape;1727;p108"/>
          <p:cNvSpPr txBox="1"/>
          <p:nvPr>
            <p:ph idx="1" type="body"/>
          </p:nvPr>
        </p:nvSpPr>
        <p:spPr>
          <a:xfrm>
            <a:off x="2362200" y="3354916"/>
            <a:ext cx="3810000" cy="505200"/>
          </a:xfrm>
          <a:prstGeom prst="rect">
            <a:avLst/>
          </a:prstGeom>
          <a:noFill/>
          <a:ln>
            <a:noFill/>
          </a:ln>
        </p:spPr>
        <p:txBody>
          <a:bodyPr anchorCtr="0" anchor="t" bIns="0" lIns="0" spcFirstLastPara="1" rIns="0" wrap="square" tIns="0">
            <a:noAutofit/>
          </a:bodyPr>
          <a:lstStyle>
            <a:lvl1pPr indent="-228600" lvl="0" marL="457200" rtl="0" algn="r">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1pPr>
            <a:lvl2pPr indent="-228600" lvl="1" marL="914400" rtl="0" algn="r">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2pPr>
            <a:lvl3pPr indent="-228600" lvl="2" marL="1371600" rtl="0" algn="r">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3pPr>
            <a:lvl4pPr indent="-228600" lvl="3" marL="1828800" rtl="0" algn="r">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4pPr>
            <a:lvl5pPr indent="-228600" lvl="4" marL="2286000" rtl="0" algn="r">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28" name="Google Shape;1728;p10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7_1">
  <p:cSld name="CUSTOM_7_1">
    <p:spTree>
      <p:nvGrpSpPr>
        <p:cNvPr id="1729" name="Shape 1729"/>
        <p:cNvGrpSpPr/>
        <p:nvPr/>
      </p:nvGrpSpPr>
      <p:grpSpPr>
        <a:xfrm>
          <a:off x="0" y="0"/>
          <a:ext cx="0" cy="0"/>
          <a:chOff x="0" y="0"/>
          <a:chExt cx="0" cy="0"/>
        </a:xfrm>
      </p:grpSpPr>
      <p:sp>
        <p:nvSpPr>
          <p:cNvPr id="1730" name="Google Shape;1730;p109"/>
          <p:cNvSpPr txBox="1"/>
          <p:nvPr>
            <p:ph type="title"/>
          </p:nvPr>
        </p:nvSpPr>
        <p:spPr>
          <a:xfrm>
            <a:off x="685799" y="1287916"/>
            <a:ext cx="6858000" cy="1914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31" name="Google Shape;1731;p109"/>
          <p:cNvSpPr txBox="1"/>
          <p:nvPr>
            <p:ph idx="1" type="body"/>
          </p:nvPr>
        </p:nvSpPr>
        <p:spPr>
          <a:xfrm>
            <a:off x="685799" y="3354916"/>
            <a:ext cx="3810000" cy="505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1pPr>
            <a:lvl2pPr indent="-228600" lvl="1" marL="914400" rtl="0" algn="l">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2pPr>
            <a:lvl3pPr indent="-228600" lvl="2" marL="1371600" rtl="0" algn="l">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3pPr>
            <a:lvl4pPr indent="-228600" lvl="3" marL="1828800" rtl="0" algn="l">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4pPr>
            <a:lvl5pPr indent="-228600" lvl="4" marL="2286000" rtl="0" algn="l">
              <a:lnSpc>
                <a:spcPct val="115000"/>
              </a:lnSpc>
              <a:spcBef>
                <a:spcPts val="0"/>
              </a:spcBef>
              <a:spcAft>
                <a:spcPts val="0"/>
              </a:spcAft>
              <a:buClr>
                <a:srgbClr val="3C4043"/>
              </a:buClr>
              <a:buSzPts val="1100"/>
              <a:buFont typeface="Roboto"/>
              <a:buNone/>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732" name="Google Shape;1732;p109"/>
          <p:cNvGrpSpPr/>
          <p:nvPr/>
        </p:nvGrpSpPr>
        <p:grpSpPr>
          <a:xfrm>
            <a:off x="597544" y="4581105"/>
            <a:ext cx="1775065" cy="278151"/>
            <a:chOff x="-1" y="-1"/>
            <a:chExt cx="1775065" cy="278151"/>
          </a:xfrm>
        </p:grpSpPr>
        <p:grpSp>
          <p:nvGrpSpPr>
            <p:cNvPr id="1733" name="Google Shape;1733;p109"/>
            <p:cNvGrpSpPr/>
            <p:nvPr/>
          </p:nvGrpSpPr>
          <p:grpSpPr>
            <a:xfrm>
              <a:off x="-1" y="-1"/>
              <a:ext cx="328976" cy="264563"/>
              <a:chOff x="-1" y="-1"/>
              <a:chExt cx="328976" cy="264563"/>
            </a:xfrm>
          </p:grpSpPr>
          <p:sp>
            <p:nvSpPr>
              <p:cNvPr id="1734" name="Google Shape;1734;p109"/>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35" name="Google Shape;1735;p109"/>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36" name="Google Shape;1736;p109"/>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37" name="Google Shape;1737;p109"/>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738" name="Google Shape;1738;p109"/>
            <p:cNvGrpSpPr/>
            <p:nvPr/>
          </p:nvGrpSpPr>
          <p:grpSpPr>
            <a:xfrm>
              <a:off x="425769" y="39470"/>
              <a:ext cx="1349295" cy="238680"/>
              <a:chOff x="-1" y="7"/>
              <a:chExt cx="1349295" cy="238680"/>
            </a:xfrm>
          </p:grpSpPr>
          <p:sp>
            <p:nvSpPr>
              <p:cNvPr id="1739" name="Google Shape;1739;p109"/>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740" name="Google Shape;1740;p109"/>
              <p:cNvGrpSpPr/>
              <p:nvPr/>
            </p:nvGrpSpPr>
            <p:grpSpPr>
              <a:xfrm>
                <a:off x="785828" y="16079"/>
                <a:ext cx="563466" cy="169134"/>
                <a:chOff x="7" y="7"/>
                <a:chExt cx="563466" cy="169134"/>
              </a:xfrm>
            </p:grpSpPr>
            <p:sp>
              <p:nvSpPr>
                <p:cNvPr id="1741" name="Google Shape;1741;p109"/>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2" name="Google Shape;1742;p109"/>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3" name="Google Shape;1743;p109"/>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4" name="Google Shape;1744;p109"/>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5" name="Google Shape;1745;p109"/>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746" name="Google Shape;1746;p10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
  <p:cSld name="CUSTOM_3_1_1">
    <p:spTree>
      <p:nvGrpSpPr>
        <p:cNvPr id="1747" name="Shape 1747"/>
        <p:cNvGrpSpPr/>
        <p:nvPr/>
      </p:nvGrpSpPr>
      <p:grpSpPr>
        <a:xfrm>
          <a:off x="0" y="0"/>
          <a:ext cx="0" cy="0"/>
          <a:chOff x="0" y="0"/>
          <a:chExt cx="0" cy="0"/>
        </a:xfrm>
      </p:grpSpPr>
      <p:sp>
        <p:nvSpPr>
          <p:cNvPr id="1748" name="Google Shape;1748;p110"/>
          <p:cNvSpPr txBox="1"/>
          <p:nvPr>
            <p:ph type="title"/>
          </p:nvPr>
        </p:nvSpPr>
        <p:spPr>
          <a:xfrm>
            <a:off x="1523999" y="2345266"/>
            <a:ext cx="6096000" cy="1943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3C4043"/>
              </a:buClr>
              <a:buSzPts val="4800"/>
              <a:buFont typeface="Arial"/>
              <a:buNone/>
              <a:defRPr sz="48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749" name="Google Shape;1749;p110"/>
          <p:cNvGrpSpPr/>
          <p:nvPr/>
        </p:nvGrpSpPr>
        <p:grpSpPr>
          <a:xfrm>
            <a:off x="4301862" y="1493439"/>
            <a:ext cx="539429" cy="433856"/>
            <a:chOff x="2" y="0"/>
            <a:chExt cx="539429" cy="433856"/>
          </a:xfrm>
        </p:grpSpPr>
        <p:sp>
          <p:nvSpPr>
            <p:cNvPr id="1750" name="Google Shape;1750;p110"/>
            <p:cNvSpPr/>
            <p:nvPr/>
          </p:nvSpPr>
          <p:spPr>
            <a:xfrm>
              <a:off x="66044" y="0"/>
              <a:ext cx="343710" cy="155844"/>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1" name="Google Shape;1751;p110"/>
            <p:cNvSpPr/>
            <p:nvPr/>
          </p:nvSpPr>
          <p:spPr>
            <a:xfrm>
              <a:off x="257983" y="53426"/>
              <a:ext cx="281448" cy="380430"/>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8"/>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2" name="Google Shape;1752;p110"/>
            <p:cNvSpPr/>
            <p:nvPr/>
          </p:nvSpPr>
          <p:spPr>
            <a:xfrm>
              <a:off x="60324" y="334765"/>
              <a:ext cx="209358" cy="99090"/>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3" name="Google Shape;1753;p110"/>
            <p:cNvSpPr/>
            <p:nvPr/>
          </p:nvSpPr>
          <p:spPr>
            <a:xfrm>
              <a:off x="2" y="128990"/>
              <a:ext cx="273888" cy="27388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754" name="Google Shape;1754;p110"/>
          <p:cNvGrpSpPr/>
          <p:nvPr/>
        </p:nvGrpSpPr>
        <p:grpSpPr>
          <a:xfrm>
            <a:off x="3897358" y="4622443"/>
            <a:ext cx="1349742" cy="238950"/>
            <a:chOff x="0" y="5"/>
            <a:chExt cx="1349742" cy="238950"/>
          </a:xfrm>
        </p:grpSpPr>
        <p:sp>
          <p:nvSpPr>
            <p:cNvPr id="1755" name="Google Shape;1755;p110"/>
            <p:cNvSpPr/>
            <p:nvPr/>
          </p:nvSpPr>
          <p:spPr>
            <a:xfrm>
              <a:off x="0" y="5"/>
              <a:ext cx="732456" cy="238950"/>
            </a:xfrm>
            <a:custGeom>
              <a:rect b="b" l="l" r="r" t="t"/>
              <a:pathLst>
                <a:path extrusionOk="0" h="21600" w="21600">
                  <a:moveTo>
                    <a:pt x="20091" y="8058"/>
                  </a:moveTo>
                  <a:lnTo>
                    <a:pt x="20196" y="8091"/>
                  </a:lnTo>
                  <a:lnTo>
                    <a:pt x="20299" y="8171"/>
                  </a:lnTo>
                  <a:lnTo>
                    <a:pt x="20396" y="8293"/>
                  </a:lnTo>
                  <a:lnTo>
                    <a:pt x="20444" y="8373"/>
                  </a:lnTo>
                  <a:lnTo>
                    <a:pt x="20486" y="8438"/>
                  </a:lnTo>
                  <a:lnTo>
                    <a:pt x="20559" y="8616"/>
                  </a:lnTo>
                  <a:lnTo>
                    <a:pt x="20620" y="8826"/>
                  </a:lnTo>
                  <a:lnTo>
                    <a:pt x="20670" y="9068"/>
                  </a:lnTo>
                  <a:lnTo>
                    <a:pt x="20691" y="9197"/>
                  </a:lnTo>
                  <a:lnTo>
                    <a:pt x="19116" y="11200"/>
                  </a:lnTo>
                  <a:lnTo>
                    <a:pt x="19116" y="10844"/>
                  </a:lnTo>
                  <a:lnTo>
                    <a:pt x="19148" y="10207"/>
                  </a:lnTo>
                  <a:lnTo>
                    <a:pt x="19219" y="9633"/>
                  </a:lnTo>
                  <a:lnTo>
                    <a:pt x="19332" y="9133"/>
                  </a:lnTo>
                  <a:lnTo>
                    <a:pt x="19403" y="8915"/>
                  </a:lnTo>
                  <a:lnTo>
                    <a:pt x="19477" y="8705"/>
                  </a:lnTo>
                  <a:lnTo>
                    <a:pt x="19630" y="8390"/>
                  </a:lnTo>
                  <a:lnTo>
                    <a:pt x="19790" y="8171"/>
                  </a:lnTo>
                  <a:lnTo>
                    <a:pt x="19954" y="8066"/>
                  </a:lnTo>
                  <a:lnTo>
                    <a:pt x="20038" y="8058"/>
                  </a:lnTo>
                  <a:close/>
                  <a:moveTo>
                    <a:pt x="7286" y="8083"/>
                  </a:moveTo>
                  <a:lnTo>
                    <a:pt x="7470" y="8099"/>
                  </a:lnTo>
                  <a:lnTo>
                    <a:pt x="7655" y="8220"/>
                  </a:lnTo>
                  <a:lnTo>
                    <a:pt x="7829" y="8454"/>
                  </a:lnTo>
                  <a:lnTo>
                    <a:pt x="7989" y="8793"/>
                  </a:lnTo>
                  <a:lnTo>
                    <a:pt x="8061" y="9003"/>
                  </a:lnTo>
                  <a:lnTo>
                    <a:pt x="8129" y="9261"/>
                  </a:lnTo>
                  <a:lnTo>
                    <a:pt x="8240" y="9819"/>
                  </a:lnTo>
                  <a:lnTo>
                    <a:pt x="8311" y="10417"/>
                  </a:lnTo>
                  <a:lnTo>
                    <a:pt x="8348" y="11038"/>
                  </a:lnTo>
                  <a:lnTo>
                    <a:pt x="8345" y="11668"/>
                  </a:lnTo>
                  <a:lnTo>
                    <a:pt x="8308" y="12290"/>
                  </a:lnTo>
                  <a:lnTo>
                    <a:pt x="8237" y="12887"/>
                  </a:lnTo>
                  <a:lnTo>
                    <a:pt x="8126" y="13444"/>
                  </a:lnTo>
                  <a:lnTo>
                    <a:pt x="8058" y="13702"/>
                  </a:lnTo>
                  <a:lnTo>
                    <a:pt x="8037" y="13767"/>
                  </a:lnTo>
                  <a:lnTo>
                    <a:pt x="8013" y="13832"/>
                  </a:lnTo>
                  <a:lnTo>
                    <a:pt x="7939" y="14026"/>
                  </a:lnTo>
                  <a:lnTo>
                    <a:pt x="7776" y="14333"/>
                  </a:lnTo>
                  <a:lnTo>
                    <a:pt x="7600" y="14534"/>
                  </a:lnTo>
                  <a:lnTo>
                    <a:pt x="7418" y="14623"/>
                  </a:lnTo>
                  <a:lnTo>
                    <a:pt x="7233" y="14607"/>
                  </a:lnTo>
                  <a:lnTo>
                    <a:pt x="7054" y="14478"/>
                  </a:lnTo>
                  <a:lnTo>
                    <a:pt x="6883" y="14252"/>
                  </a:lnTo>
                  <a:lnTo>
                    <a:pt x="6728" y="13913"/>
                  </a:lnTo>
                  <a:lnTo>
                    <a:pt x="6656" y="13702"/>
                  </a:lnTo>
                  <a:lnTo>
                    <a:pt x="6588" y="13444"/>
                  </a:lnTo>
                  <a:lnTo>
                    <a:pt x="6477" y="12887"/>
                  </a:lnTo>
                  <a:lnTo>
                    <a:pt x="6404" y="12290"/>
                  </a:lnTo>
                  <a:lnTo>
                    <a:pt x="6367" y="11668"/>
                  </a:lnTo>
                  <a:lnTo>
                    <a:pt x="6367" y="11038"/>
                  </a:lnTo>
                  <a:lnTo>
                    <a:pt x="6404" y="10417"/>
                  </a:lnTo>
                  <a:lnTo>
                    <a:pt x="6475" y="9819"/>
                  </a:lnTo>
                  <a:lnTo>
                    <a:pt x="6585" y="9261"/>
                  </a:lnTo>
                  <a:lnTo>
                    <a:pt x="6654" y="9003"/>
                  </a:lnTo>
                  <a:lnTo>
                    <a:pt x="6670" y="8946"/>
                  </a:lnTo>
                  <a:lnTo>
                    <a:pt x="6688" y="8906"/>
                  </a:lnTo>
                  <a:lnTo>
                    <a:pt x="6762" y="8705"/>
                  </a:lnTo>
                  <a:lnTo>
                    <a:pt x="6925" y="8390"/>
                  </a:lnTo>
                  <a:lnTo>
                    <a:pt x="7102" y="8179"/>
                  </a:lnTo>
                  <a:lnTo>
                    <a:pt x="7286" y="8083"/>
                  </a:lnTo>
                  <a:close/>
                  <a:moveTo>
                    <a:pt x="11137" y="8083"/>
                  </a:moveTo>
                  <a:lnTo>
                    <a:pt x="11324" y="8099"/>
                  </a:lnTo>
                  <a:lnTo>
                    <a:pt x="11506" y="8220"/>
                  </a:lnTo>
                  <a:lnTo>
                    <a:pt x="11680" y="8454"/>
                  </a:lnTo>
                  <a:lnTo>
                    <a:pt x="11841" y="8793"/>
                  </a:lnTo>
                  <a:lnTo>
                    <a:pt x="11912" y="9003"/>
                  </a:lnTo>
                  <a:lnTo>
                    <a:pt x="11983" y="9261"/>
                  </a:lnTo>
                  <a:lnTo>
                    <a:pt x="12091" y="9819"/>
                  </a:lnTo>
                  <a:lnTo>
                    <a:pt x="12165" y="10417"/>
                  </a:lnTo>
                  <a:lnTo>
                    <a:pt x="12199" y="11038"/>
                  </a:lnTo>
                  <a:lnTo>
                    <a:pt x="12199" y="11668"/>
                  </a:lnTo>
                  <a:lnTo>
                    <a:pt x="12162" y="12290"/>
                  </a:lnTo>
                  <a:lnTo>
                    <a:pt x="12088" y="12887"/>
                  </a:lnTo>
                  <a:lnTo>
                    <a:pt x="11980" y="13444"/>
                  </a:lnTo>
                  <a:lnTo>
                    <a:pt x="11909" y="13702"/>
                  </a:lnTo>
                  <a:lnTo>
                    <a:pt x="11891" y="13767"/>
                  </a:lnTo>
                  <a:lnTo>
                    <a:pt x="11867" y="13832"/>
                  </a:lnTo>
                  <a:lnTo>
                    <a:pt x="11791" y="14026"/>
                  </a:lnTo>
                  <a:lnTo>
                    <a:pt x="11627" y="14333"/>
                  </a:lnTo>
                  <a:lnTo>
                    <a:pt x="11453" y="14534"/>
                  </a:lnTo>
                  <a:lnTo>
                    <a:pt x="11269" y="14623"/>
                  </a:lnTo>
                  <a:lnTo>
                    <a:pt x="11087" y="14607"/>
                  </a:lnTo>
                  <a:lnTo>
                    <a:pt x="10905" y="14478"/>
                  </a:lnTo>
                  <a:lnTo>
                    <a:pt x="10734" y="14252"/>
                  </a:lnTo>
                  <a:lnTo>
                    <a:pt x="10579" y="13913"/>
                  </a:lnTo>
                  <a:lnTo>
                    <a:pt x="10510" y="13702"/>
                  </a:lnTo>
                  <a:lnTo>
                    <a:pt x="10439" y="13444"/>
                  </a:lnTo>
                  <a:lnTo>
                    <a:pt x="10331" y="12887"/>
                  </a:lnTo>
                  <a:lnTo>
                    <a:pt x="10257" y="12290"/>
                  </a:lnTo>
                  <a:lnTo>
                    <a:pt x="10221" y="11668"/>
                  </a:lnTo>
                  <a:lnTo>
                    <a:pt x="10221" y="11038"/>
                  </a:lnTo>
                  <a:lnTo>
                    <a:pt x="10257" y="10417"/>
                  </a:lnTo>
                  <a:lnTo>
                    <a:pt x="10329" y="9819"/>
                  </a:lnTo>
                  <a:lnTo>
                    <a:pt x="10436" y="9261"/>
                  </a:lnTo>
                  <a:lnTo>
                    <a:pt x="10508" y="9003"/>
                  </a:lnTo>
                  <a:lnTo>
                    <a:pt x="10523" y="8946"/>
                  </a:lnTo>
                  <a:lnTo>
                    <a:pt x="10539" y="8906"/>
                  </a:lnTo>
                  <a:lnTo>
                    <a:pt x="10613" y="8705"/>
                  </a:lnTo>
                  <a:lnTo>
                    <a:pt x="10776" y="8390"/>
                  </a:lnTo>
                  <a:lnTo>
                    <a:pt x="10953" y="8179"/>
                  </a:lnTo>
                  <a:lnTo>
                    <a:pt x="11137" y="8083"/>
                  </a:lnTo>
                  <a:close/>
                  <a:moveTo>
                    <a:pt x="15052" y="8099"/>
                  </a:moveTo>
                  <a:lnTo>
                    <a:pt x="15146" y="8107"/>
                  </a:lnTo>
                  <a:lnTo>
                    <a:pt x="15333" y="8228"/>
                  </a:lnTo>
                  <a:lnTo>
                    <a:pt x="15507" y="8462"/>
                  </a:lnTo>
                  <a:lnTo>
                    <a:pt x="15657" y="8818"/>
                  </a:lnTo>
                  <a:lnTo>
                    <a:pt x="15723" y="9036"/>
                  </a:lnTo>
                  <a:lnTo>
                    <a:pt x="15789" y="9286"/>
                  </a:lnTo>
                  <a:lnTo>
                    <a:pt x="15892" y="9843"/>
                  </a:lnTo>
                  <a:lnTo>
                    <a:pt x="15960" y="10440"/>
                  </a:lnTo>
                  <a:lnTo>
                    <a:pt x="15992" y="11062"/>
                  </a:lnTo>
                  <a:lnTo>
                    <a:pt x="15992" y="11709"/>
                  </a:lnTo>
                  <a:lnTo>
                    <a:pt x="15960" y="12330"/>
                  </a:lnTo>
                  <a:lnTo>
                    <a:pt x="15892" y="12919"/>
                  </a:lnTo>
                  <a:lnTo>
                    <a:pt x="15786" y="13461"/>
                  </a:lnTo>
                  <a:lnTo>
                    <a:pt x="15723" y="13711"/>
                  </a:lnTo>
                  <a:lnTo>
                    <a:pt x="15657" y="13921"/>
                  </a:lnTo>
                  <a:lnTo>
                    <a:pt x="15505" y="14268"/>
                  </a:lnTo>
                  <a:lnTo>
                    <a:pt x="15331" y="14510"/>
                  </a:lnTo>
                  <a:lnTo>
                    <a:pt x="15146" y="14631"/>
                  </a:lnTo>
                  <a:lnTo>
                    <a:pt x="15052" y="14639"/>
                  </a:lnTo>
                  <a:lnTo>
                    <a:pt x="14951" y="14631"/>
                  </a:lnTo>
                  <a:lnTo>
                    <a:pt x="14762" y="14510"/>
                  </a:lnTo>
                  <a:lnTo>
                    <a:pt x="14583" y="14268"/>
                  </a:lnTo>
                  <a:lnTo>
                    <a:pt x="14425" y="13921"/>
                  </a:lnTo>
                  <a:lnTo>
                    <a:pt x="14356" y="13711"/>
                  </a:lnTo>
                  <a:lnTo>
                    <a:pt x="14288" y="13469"/>
                  </a:lnTo>
                  <a:lnTo>
                    <a:pt x="14177" y="12927"/>
                  </a:lnTo>
                  <a:lnTo>
                    <a:pt x="14103" y="12338"/>
                  </a:lnTo>
                  <a:lnTo>
                    <a:pt x="14069" y="11709"/>
                  </a:lnTo>
                  <a:lnTo>
                    <a:pt x="14069" y="11062"/>
                  </a:lnTo>
                  <a:lnTo>
                    <a:pt x="14103" y="10425"/>
                  </a:lnTo>
                  <a:lnTo>
                    <a:pt x="14177" y="9827"/>
                  </a:lnTo>
                  <a:lnTo>
                    <a:pt x="14288" y="9278"/>
                  </a:lnTo>
                  <a:lnTo>
                    <a:pt x="14356" y="9036"/>
                  </a:lnTo>
                  <a:lnTo>
                    <a:pt x="14425" y="8818"/>
                  </a:lnTo>
                  <a:lnTo>
                    <a:pt x="14583" y="8462"/>
                  </a:lnTo>
                  <a:lnTo>
                    <a:pt x="14762" y="8228"/>
                  </a:lnTo>
                  <a:lnTo>
                    <a:pt x="14951" y="8107"/>
                  </a:lnTo>
                  <a:lnTo>
                    <a:pt x="15052" y="8099"/>
                  </a:lnTo>
                  <a:close/>
                  <a:moveTo>
                    <a:pt x="17204" y="565"/>
                  </a:moveTo>
                  <a:lnTo>
                    <a:pt x="17204" y="16424"/>
                  </a:lnTo>
                  <a:lnTo>
                    <a:pt x="17978" y="16424"/>
                  </a:lnTo>
                  <a:lnTo>
                    <a:pt x="17978" y="565"/>
                  </a:lnTo>
                  <a:close/>
                  <a:moveTo>
                    <a:pt x="7273" y="5975"/>
                  </a:moveTo>
                  <a:lnTo>
                    <a:pt x="7104" y="6024"/>
                  </a:lnTo>
                  <a:lnTo>
                    <a:pt x="6936" y="6121"/>
                  </a:lnTo>
                  <a:lnTo>
                    <a:pt x="6772" y="6266"/>
                  </a:lnTo>
                  <a:lnTo>
                    <a:pt x="6614" y="6460"/>
                  </a:lnTo>
                  <a:lnTo>
                    <a:pt x="6459" y="6702"/>
                  </a:lnTo>
                  <a:lnTo>
                    <a:pt x="6311" y="6984"/>
                  </a:lnTo>
                  <a:lnTo>
                    <a:pt x="6172" y="7324"/>
                  </a:lnTo>
                  <a:lnTo>
                    <a:pt x="6103" y="7509"/>
                  </a:lnTo>
                  <a:lnTo>
                    <a:pt x="6040" y="7711"/>
                  </a:lnTo>
                  <a:lnTo>
                    <a:pt x="5930" y="8148"/>
                  </a:lnTo>
                  <a:lnTo>
                    <a:pt x="5832" y="8600"/>
                  </a:lnTo>
                  <a:lnTo>
                    <a:pt x="5753" y="9076"/>
                  </a:lnTo>
                  <a:lnTo>
                    <a:pt x="5687" y="9560"/>
                  </a:lnTo>
                  <a:lnTo>
                    <a:pt x="5640" y="10069"/>
                  </a:lnTo>
                  <a:lnTo>
                    <a:pt x="5608" y="10586"/>
                  </a:lnTo>
                  <a:lnTo>
                    <a:pt x="5592" y="11103"/>
                  </a:lnTo>
                  <a:lnTo>
                    <a:pt x="5592" y="11620"/>
                  </a:lnTo>
                  <a:lnTo>
                    <a:pt x="5608" y="12144"/>
                  </a:lnTo>
                  <a:lnTo>
                    <a:pt x="5640" y="12653"/>
                  </a:lnTo>
                  <a:lnTo>
                    <a:pt x="5687" y="13162"/>
                  </a:lnTo>
                  <a:lnTo>
                    <a:pt x="5753" y="13654"/>
                  </a:lnTo>
                  <a:lnTo>
                    <a:pt x="5832" y="14123"/>
                  </a:lnTo>
                  <a:lnTo>
                    <a:pt x="5930" y="14583"/>
                  </a:lnTo>
                  <a:lnTo>
                    <a:pt x="6040" y="15011"/>
                  </a:lnTo>
                  <a:lnTo>
                    <a:pt x="6103" y="15213"/>
                  </a:lnTo>
                  <a:lnTo>
                    <a:pt x="6172" y="15398"/>
                  </a:lnTo>
                  <a:lnTo>
                    <a:pt x="6311" y="15738"/>
                  </a:lnTo>
                  <a:lnTo>
                    <a:pt x="6459" y="16028"/>
                  </a:lnTo>
                  <a:lnTo>
                    <a:pt x="6614" y="16263"/>
                  </a:lnTo>
                  <a:lnTo>
                    <a:pt x="6772" y="16456"/>
                  </a:lnTo>
                  <a:lnTo>
                    <a:pt x="6936" y="16601"/>
                  </a:lnTo>
                  <a:lnTo>
                    <a:pt x="7104" y="16698"/>
                  </a:lnTo>
                  <a:lnTo>
                    <a:pt x="7273" y="16747"/>
                  </a:lnTo>
                  <a:lnTo>
                    <a:pt x="7441" y="16747"/>
                  </a:lnTo>
                  <a:lnTo>
                    <a:pt x="7610" y="16698"/>
                  </a:lnTo>
                  <a:lnTo>
                    <a:pt x="7776" y="16601"/>
                  </a:lnTo>
                  <a:lnTo>
                    <a:pt x="7942" y="16456"/>
                  </a:lnTo>
                  <a:lnTo>
                    <a:pt x="8100" y="16263"/>
                  </a:lnTo>
                  <a:lnTo>
                    <a:pt x="8255" y="16028"/>
                  </a:lnTo>
                  <a:lnTo>
                    <a:pt x="8403" y="15738"/>
                  </a:lnTo>
                  <a:lnTo>
                    <a:pt x="8543" y="15398"/>
                  </a:lnTo>
                  <a:lnTo>
                    <a:pt x="8611" y="15213"/>
                  </a:lnTo>
                  <a:lnTo>
                    <a:pt x="8672" y="15011"/>
                  </a:lnTo>
                  <a:lnTo>
                    <a:pt x="8785" y="14583"/>
                  </a:lnTo>
                  <a:lnTo>
                    <a:pt x="8882" y="14123"/>
                  </a:lnTo>
                  <a:lnTo>
                    <a:pt x="8961" y="13654"/>
                  </a:lnTo>
                  <a:lnTo>
                    <a:pt x="9025" y="13162"/>
                  </a:lnTo>
                  <a:lnTo>
                    <a:pt x="9075" y="12653"/>
                  </a:lnTo>
                  <a:lnTo>
                    <a:pt x="9106" y="12144"/>
                  </a:lnTo>
                  <a:lnTo>
                    <a:pt x="9122" y="11620"/>
                  </a:lnTo>
                  <a:lnTo>
                    <a:pt x="9122" y="11103"/>
                  </a:lnTo>
                  <a:lnTo>
                    <a:pt x="9106" y="10586"/>
                  </a:lnTo>
                  <a:lnTo>
                    <a:pt x="9075" y="10069"/>
                  </a:lnTo>
                  <a:lnTo>
                    <a:pt x="9025" y="9560"/>
                  </a:lnTo>
                  <a:lnTo>
                    <a:pt x="8961" y="9076"/>
                  </a:lnTo>
                  <a:lnTo>
                    <a:pt x="8882" y="8600"/>
                  </a:lnTo>
                  <a:lnTo>
                    <a:pt x="8785" y="8148"/>
                  </a:lnTo>
                  <a:lnTo>
                    <a:pt x="8672" y="7711"/>
                  </a:lnTo>
                  <a:lnTo>
                    <a:pt x="8611" y="7509"/>
                  </a:lnTo>
                  <a:lnTo>
                    <a:pt x="8543" y="7324"/>
                  </a:lnTo>
                  <a:lnTo>
                    <a:pt x="8403" y="6984"/>
                  </a:lnTo>
                  <a:lnTo>
                    <a:pt x="8255" y="6702"/>
                  </a:lnTo>
                  <a:lnTo>
                    <a:pt x="8100" y="6460"/>
                  </a:lnTo>
                  <a:lnTo>
                    <a:pt x="7942" y="6266"/>
                  </a:lnTo>
                  <a:lnTo>
                    <a:pt x="7776" y="6121"/>
                  </a:lnTo>
                  <a:lnTo>
                    <a:pt x="7610" y="6024"/>
                  </a:lnTo>
                  <a:lnTo>
                    <a:pt x="7441" y="5975"/>
                  </a:lnTo>
                  <a:close/>
                  <a:moveTo>
                    <a:pt x="11129" y="5975"/>
                  </a:moveTo>
                  <a:lnTo>
                    <a:pt x="10961" y="6024"/>
                  </a:lnTo>
                  <a:lnTo>
                    <a:pt x="10792" y="6121"/>
                  </a:lnTo>
                  <a:lnTo>
                    <a:pt x="10629" y="6266"/>
                  </a:lnTo>
                  <a:lnTo>
                    <a:pt x="10468" y="6460"/>
                  </a:lnTo>
                  <a:lnTo>
                    <a:pt x="10315" y="6702"/>
                  </a:lnTo>
                  <a:lnTo>
                    <a:pt x="10168" y="6984"/>
                  </a:lnTo>
                  <a:lnTo>
                    <a:pt x="10026" y="7324"/>
                  </a:lnTo>
                  <a:lnTo>
                    <a:pt x="9960" y="7509"/>
                  </a:lnTo>
                  <a:lnTo>
                    <a:pt x="9896" y="7711"/>
                  </a:lnTo>
                  <a:lnTo>
                    <a:pt x="9783" y="8148"/>
                  </a:lnTo>
                  <a:lnTo>
                    <a:pt x="9689" y="8600"/>
                  </a:lnTo>
                  <a:lnTo>
                    <a:pt x="9607" y="9076"/>
                  </a:lnTo>
                  <a:lnTo>
                    <a:pt x="9544" y="9560"/>
                  </a:lnTo>
                  <a:lnTo>
                    <a:pt x="9496" y="10069"/>
                  </a:lnTo>
                  <a:lnTo>
                    <a:pt x="9465" y="10586"/>
                  </a:lnTo>
                  <a:lnTo>
                    <a:pt x="9449" y="11103"/>
                  </a:lnTo>
                  <a:lnTo>
                    <a:pt x="9449" y="11620"/>
                  </a:lnTo>
                  <a:lnTo>
                    <a:pt x="9465" y="12144"/>
                  </a:lnTo>
                  <a:lnTo>
                    <a:pt x="9496" y="12653"/>
                  </a:lnTo>
                  <a:lnTo>
                    <a:pt x="9544" y="13162"/>
                  </a:lnTo>
                  <a:lnTo>
                    <a:pt x="9607" y="13654"/>
                  </a:lnTo>
                  <a:lnTo>
                    <a:pt x="9689" y="14123"/>
                  </a:lnTo>
                  <a:lnTo>
                    <a:pt x="9783" y="14583"/>
                  </a:lnTo>
                  <a:lnTo>
                    <a:pt x="9896" y="15011"/>
                  </a:lnTo>
                  <a:lnTo>
                    <a:pt x="9960" y="15213"/>
                  </a:lnTo>
                  <a:lnTo>
                    <a:pt x="10026" y="15398"/>
                  </a:lnTo>
                  <a:lnTo>
                    <a:pt x="10168" y="15738"/>
                  </a:lnTo>
                  <a:lnTo>
                    <a:pt x="10315" y="16028"/>
                  </a:lnTo>
                  <a:lnTo>
                    <a:pt x="10468" y="16263"/>
                  </a:lnTo>
                  <a:lnTo>
                    <a:pt x="10629" y="16456"/>
                  </a:lnTo>
                  <a:lnTo>
                    <a:pt x="10792" y="16601"/>
                  </a:lnTo>
                  <a:lnTo>
                    <a:pt x="10961" y="16698"/>
                  </a:lnTo>
                  <a:lnTo>
                    <a:pt x="11129" y="16747"/>
                  </a:lnTo>
                  <a:lnTo>
                    <a:pt x="11298" y="16747"/>
                  </a:lnTo>
                  <a:lnTo>
                    <a:pt x="11467" y="16698"/>
                  </a:lnTo>
                  <a:lnTo>
                    <a:pt x="11632" y="16601"/>
                  </a:lnTo>
                  <a:lnTo>
                    <a:pt x="11796" y="16456"/>
                  </a:lnTo>
                  <a:lnTo>
                    <a:pt x="11956" y="16263"/>
                  </a:lnTo>
                  <a:lnTo>
                    <a:pt x="12112" y="16028"/>
                  </a:lnTo>
                  <a:lnTo>
                    <a:pt x="12259" y="15738"/>
                  </a:lnTo>
                  <a:lnTo>
                    <a:pt x="12399" y="15398"/>
                  </a:lnTo>
                  <a:lnTo>
                    <a:pt x="12465" y="15213"/>
                  </a:lnTo>
                  <a:lnTo>
                    <a:pt x="12528" y="15011"/>
                  </a:lnTo>
                  <a:lnTo>
                    <a:pt x="12641" y="14583"/>
                  </a:lnTo>
                  <a:lnTo>
                    <a:pt x="12736" y="14123"/>
                  </a:lnTo>
                  <a:lnTo>
                    <a:pt x="12818" y="13654"/>
                  </a:lnTo>
                  <a:lnTo>
                    <a:pt x="12881" y="13162"/>
                  </a:lnTo>
                  <a:lnTo>
                    <a:pt x="12928" y="12653"/>
                  </a:lnTo>
                  <a:lnTo>
                    <a:pt x="12963" y="12144"/>
                  </a:lnTo>
                  <a:lnTo>
                    <a:pt x="12979" y="11620"/>
                  </a:lnTo>
                  <a:lnTo>
                    <a:pt x="12979" y="11103"/>
                  </a:lnTo>
                  <a:lnTo>
                    <a:pt x="12963" y="10586"/>
                  </a:lnTo>
                  <a:lnTo>
                    <a:pt x="12928" y="10069"/>
                  </a:lnTo>
                  <a:lnTo>
                    <a:pt x="12881" y="9560"/>
                  </a:lnTo>
                  <a:lnTo>
                    <a:pt x="12818" y="9076"/>
                  </a:lnTo>
                  <a:lnTo>
                    <a:pt x="12736" y="8600"/>
                  </a:lnTo>
                  <a:lnTo>
                    <a:pt x="12641" y="8148"/>
                  </a:lnTo>
                  <a:lnTo>
                    <a:pt x="12528" y="7711"/>
                  </a:lnTo>
                  <a:lnTo>
                    <a:pt x="12465" y="7509"/>
                  </a:lnTo>
                  <a:lnTo>
                    <a:pt x="12399" y="7324"/>
                  </a:lnTo>
                  <a:lnTo>
                    <a:pt x="12259" y="6984"/>
                  </a:lnTo>
                  <a:lnTo>
                    <a:pt x="12112" y="6702"/>
                  </a:lnTo>
                  <a:lnTo>
                    <a:pt x="11956" y="6460"/>
                  </a:lnTo>
                  <a:lnTo>
                    <a:pt x="11796" y="6266"/>
                  </a:lnTo>
                  <a:lnTo>
                    <a:pt x="11632" y="6121"/>
                  </a:lnTo>
                  <a:lnTo>
                    <a:pt x="11467" y="6024"/>
                  </a:lnTo>
                  <a:lnTo>
                    <a:pt x="11298" y="5975"/>
                  </a:lnTo>
                  <a:close/>
                  <a:moveTo>
                    <a:pt x="2634" y="0"/>
                  </a:moveTo>
                  <a:lnTo>
                    <a:pt x="2363" y="81"/>
                  </a:lnTo>
                  <a:lnTo>
                    <a:pt x="2099" y="234"/>
                  </a:lnTo>
                  <a:lnTo>
                    <a:pt x="1839" y="468"/>
                  </a:lnTo>
                  <a:lnTo>
                    <a:pt x="1591" y="783"/>
                  </a:lnTo>
                  <a:lnTo>
                    <a:pt x="1351" y="1171"/>
                  </a:lnTo>
                  <a:lnTo>
                    <a:pt x="1127" y="1631"/>
                  </a:lnTo>
                  <a:lnTo>
                    <a:pt x="917" y="2164"/>
                  </a:lnTo>
                  <a:lnTo>
                    <a:pt x="819" y="2455"/>
                  </a:lnTo>
                  <a:lnTo>
                    <a:pt x="751" y="2665"/>
                  </a:lnTo>
                  <a:lnTo>
                    <a:pt x="656" y="2980"/>
                  </a:lnTo>
                  <a:lnTo>
                    <a:pt x="487" y="3633"/>
                  </a:lnTo>
                  <a:lnTo>
                    <a:pt x="345" y="4328"/>
                  </a:lnTo>
                  <a:lnTo>
                    <a:pt x="227" y="5047"/>
                  </a:lnTo>
                  <a:lnTo>
                    <a:pt x="132" y="5797"/>
                  </a:lnTo>
                  <a:lnTo>
                    <a:pt x="63" y="6564"/>
                  </a:lnTo>
                  <a:lnTo>
                    <a:pt x="19" y="7340"/>
                  </a:lnTo>
                  <a:lnTo>
                    <a:pt x="0" y="8131"/>
                  </a:lnTo>
                  <a:lnTo>
                    <a:pt x="3" y="8923"/>
                  </a:lnTo>
                  <a:lnTo>
                    <a:pt x="32" y="9706"/>
                  </a:lnTo>
                  <a:lnTo>
                    <a:pt x="87" y="10481"/>
                  </a:lnTo>
                  <a:lnTo>
                    <a:pt x="166" y="11240"/>
                  </a:lnTo>
                  <a:lnTo>
                    <a:pt x="266" y="11975"/>
                  </a:lnTo>
                  <a:lnTo>
                    <a:pt x="395" y="12685"/>
                  </a:lnTo>
                  <a:lnTo>
                    <a:pt x="545" y="13356"/>
                  </a:lnTo>
                  <a:lnTo>
                    <a:pt x="722" y="13994"/>
                  </a:lnTo>
                  <a:lnTo>
                    <a:pt x="917" y="14591"/>
                  </a:lnTo>
                  <a:lnTo>
                    <a:pt x="1127" y="15124"/>
                  </a:lnTo>
                  <a:lnTo>
                    <a:pt x="1351" y="15584"/>
                  </a:lnTo>
                  <a:lnTo>
                    <a:pt x="1588" y="15972"/>
                  </a:lnTo>
                  <a:lnTo>
                    <a:pt x="1839" y="16286"/>
                  </a:lnTo>
                  <a:lnTo>
                    <a:pt x="2097" y="16529"/>
                  </a:lnTo>
                  <a:lnTo>
                    <a:pt x="2363" y="16682"/>
                  </a:lnTo>
                  <a:lnTo>
                    <a:pt x="2634" y="16755"/>
                  </a:lnTo>
                  <a:lnTo>
                    <a:pt x="2771" y="16755"/>
                  </a:lnTo>
                  <a:lnTo>
                    <a:pt x="2916" y="16747"/>
                  </a:lnTo>
                  <a:lnTo>
                    <a:pt x="3195" y="16675"/>
                  </a:lnTo>
                  <a:lnTo>
                    <a:pt x="3461" y="16529"/>
                  </a:lnTo>
                  <a:lnTo>
                    <a:pt x="3714" y="16311"/>
                  </a:lnTo>
                  <a:lnTo>
                    <a:pt x="3951" y="16020"/>
                  </a:lnTo>
                  <a:lnTo>
                    <a:pt x="4175" y="15657"/>
                  </a:lnTo>
                  <a:lnTo>
                    <a:pt x="4383" y="15213"/>
                  </a:lnTo>
                  <a:lnTo>
                    <a:pt x="4581" y="14704"/>
                  </a:lnTo>
                  <a:lnTo>
                    <a:pt x="4670" y="14413"/>
                  </a:lnTo>
                  <a:lnTo>
                    <a:pt x="4752" y="14163"/>
                  </a:lnTo>
                  <a:lnTo>
                    <a:pt x="4892" y="13622"/>
                  </a:lnTo>
                  <a:lnTo>
                    <a:pt x="5013" y="13041"/>
                  </a:lnTo>
                  <a:lnTo>
                    <a:pt x="5116" y="12419"/>
                  </a:lnTo>
                  <a:lnTo>
                    <a:pt x="5197" y="11749"/>
                  </a:lnTo>
                  <a:lnTo>
                    <a:pt x="5258" y="11030"/>
                  </a:lnTo>
                  <a:lnTo>
                    <a:pt x="5297" y="10271"/>
                  </a:lnTo>
                  <a:lnTo>
                    <a:pt x="5318" y="9471"/>
                  </a:lnTo>
                  <a:lnTo>
                    <a:pt x="5321" y="9060"/>
                  </a:lnTo>
                  <a:lnTo>
                    <a:pt x="5321" y="8696"/>
                  </a:lnTo>
                  <a:lnTo>
                    <a:pt x="5300" y="7978"/>
                  </a:lnTo>
                  <a:lnTo>
                    <a:pt x="5282" y="7623"/>
                  </a:lnTo>
                  <a:lnTo>
                    <a:pt x="2769" y="7623"/>
                  </a:lnTo>
                  <a:lnTo>
                    <a:pt x="2769" y="9916"/>
                  </a:lnTo>
                  <a:lnTo>
                    <a:pt x="4557" y="9916"/>
                  </a:lnTo>
                  <a:lnTo>
                    <a:pt x="4533" y="10376"/>
                  </a:lnTo>
                  <a:lnTo>
                    <a:pt x="4465" y="11200"/>
                  </a:lnTo>
                  <a:lnTo>
                    <a:pt x="4362" y="11918"/>
                  </a:lnTo>
                  <a:lnTo>
                    <a:pt x="4230" y="12532"/>
                  </a:lnTo>
                  <a:lnTo>
                    <a:pt x="4151" y="12790"/>
                  </a:lnTo>
                  <a:lnTo>
                    <a:pt x="4083" y="12992"/>
                  </a:lnTo>
                  <a:lnTo>
                    <a:pt x="3935" y="13364"/>
                  </a:lnTo>
                  <a:lnTo>
                    <a:pt x="3783" y="13679"/>
                  </a:lnTo>
                  <a:lnTo>
                    <a:pt x="3619" y="13937"/>
                  </a:lnTo>
                  <a:lnTo>
                    <a:pt x="3446" y="14147"/>
                  </a:lnTo>
                  <a:lnTo>
                    <a:pt x="3266" y="14308"/>
                  </a:lnTo>
                  <a:lnTo>
                    <a:pt x="3074" y="14413"/>
                  </a:lnTo>
                  <a:lnTo>
                    <a:pt x="2876" y="14462"/>
                  </a:lnTo>
                  <a:lnTo>
                    <a:pt x="2771" y="14470"/>
                  </a:lnTo>
                  <a:lnTo>
                    <a:pt x="2674" y="14470"/>
                  </a:lnTo>
                  <a:lnTo>
                    <a:pt x="2479" y="14413"/>
                  </a:lnTo>
                  <a:lnTo>
                    <a:pt x="2289" y="14300"/>
                  </a:lnTo>
                  <a:lnTo>
                    <a:pt x="2105" y="14131"/>
                  </a:lnTo>
                  <a:lnTo>
                    <a:pt x="1928" y="13904"/>
                  </a:lnTo>
                  <a:lnTo>
                    <a:pt x="1760" y="13622"/>
                  </a:lnTo>
                  <a:lnTo>
                    <a:pt x="1599" y="13291"/>
                  </a:lnTo>
                  <a:lnTo>
                    <a:pt x="1451" y="12904"/>
                  </a:lnTo>
                  <a:lnTo>
                    <a:pt x="1383" y="12694"/>
                  </a:lnTo>
                  <a:lnTo>
                    <a:pt x="1312" y="12459"/>
                  </a:lnTo>
                  <a:lnTo>
                    <a:pt x="1188" y="11975"/>
                  </a:lnTo>
                  <a:lnTo>
                    <a:pt x="1080" y="11466"/>
                  </a:lnTo>
                  <a:lnTo>
                    <a:pt x="991" y="10933"/>
                  </a:lnTo>
                  <a:lnTo>
                    <a:pt x="919" y="10384"/>
                  </a:lnTo>
                  <a:lnTo>
                    <a:pt x="867" y="9819"/>
                  </a:lnTo>
                  <a:lnTo>
                    <a:pt x="832" y="9245"/>
                  </a:lnTo>
                  <a:lnTo>
                    <a:pt x="814" y="8664"/>
                  </a:lnTo>
                  <a:lnTo>
                    <a:pt x="814" y="8083"/>
                  </a:lnTo>
                  <a:lnTo>
                    <a:pt x="832" y="7501"/>
                  </a:lnTo>
                  <a:lnTo>
                    <a:pt x="867" y="6920"/>
                  </a:lnTo>
                  <a:lnTo>
                    <a:pt x="919" y="6355"/>
                  </a:lnTo>
                  <a:lnTo>
                    <a:pt x="991" y="5806"/>
                  </a:lnTo>
                  <a:lnTo>
                    <a:pt x="1080" y="5281"/>
                  </a:lnTo>
                  <a:lnTo>
                    <a:pt x="1188" y="4772"/>
                  </a:lnTo>
                  <a:lnTo>
                    <a:pt x="1312" y="4287"/>
                  </a:lnTo>
                  <a:lnTo>
                    <a:pt x="1383" y="4062"/>
                  </a:lnTo>
                  <a:lnTo>
                    <a:pt x="1451" y="3843"/>
                  </a:lnTo>
                  <a:lnTo>
                    <a:pt x="1599" y="3456"/>
                  </a:lnTo>
                  <a:lnTo>
                    <a:pt x="1760" y="3125"/>
                  </a:lnTo>
                  <a:lnTo>
                    <a:pt x="1928" y="2842"/>
                  </a:lnTo>
                  <a:lnTo>
                    <a:pt x="2105" y="2616"/>
                  </a:lnTo>
                  <a:lnTo>
                    <a:pt x="2289" y="2446"/>
                  </a:lnTo>
                  <a:lnTo>
                    <a:pt x="2479" y="2333"/>
                  </a:lnTo>
                  <a:lnTo>
                    <a:pt x="2674" y="2285"/>
                  </a:lnTo>
                  <a:lnTo>
                    <a:pt x="2866" y="2285"/>
                  </a:lnTo>
                  <a:lnTo>
                    <a:pt x="3053" y="2333"/>
                  </a:lnTo>
                  <a:lnTo>
                    <a:pt x="3235" y="2438"/>
                  </a:lnTo>
                  <a:lnTo>
                    <a:pt x="3414" y="2600"/>
                  </a:lnTo>
                  <a:lnTo>
                    <a:pt x="3585" y="2810"/>
                  </a:lnTo>
                  <a:lnTo>
                    <a:pt x="3748" y="3068"/>
                  </a:lnTo>
                  <a:lnTo>
                    <a:pt x="3904" y="3375"/>
                  </a:lnTo>
                  <a:lnTo>
                    <a:pt x="4051" y="3730"/>
                  </a:lnTo>
                  <a:lnTo>
                    <a:pt x="4120" y="3932"/>
                  </a:lnTo>
                  <a:lnTo>
                    <a:pt x="4647" y="2317"/>
                  </a:lnTo>
                  <a:lnTo>
                    <a:pt x="4552" y="2035"/>
                  </a:lnTo>
                  <a:lnTo>
                    <a:pt x="4349" y="1534"/>
                  </a:lnTo>
                  <a:lnTo>
                    <a:pt x="4133" y="1098"/>
                  </a:lnTo>
                  <a:lnTo>
                    <a:pt x="3904" y="734"/>
                  </a:lnTo>
                  <a:lnTo>
                    <a:pt x="3664" y="436"/>
                  </a:lnTo>
                  <a:lnTo>
                    <a:pt x="3417" y="218"/>
                  </a:lnTo>
                  <a:lnTo>
                    <a:pt x="3164" y="73"/>
                  </a:lnTo>
                  <a:lnTo>
                    <a:pt x="2903" y="0"/>
                  </a:lnTo>
                  <a:close/>
                  <a:moveTo>
                    <a:pt x="19930" y="5959"/>
                  </a:moveTo>
                  <a:lnTo>
                    <a:pt x="19764" y="5999"/>
                  </a:lnTo>
                  <a:lnTo>
                    <a:pt x="19603" y="6096"/>
                  </a:lnTo>
                  <a:lnTo>
                    <a:pt x="19448" y="6242"/>
                  </a:lnTo>
                  <a:lnTo>
                    <a:pt x="19295" y="6436"/>
                  </a:lnTo>
                  <a:lnTo>
                    <a:pt x="19153" y="6678"/>
                  </a:lnTo>
                  <a:lnTo>
                    <a:pt x="19019" y="6961"/>
                  </a:lnTo>
                  <a:lnTo>
                    <a:pt x="18892" y="7291"/>
                  </a:lnTo>
                  <a:lnTo>
                    <a:pt x="18834" y="7469"/>
                  </a:lnTo>
                  <a:lnTo>
                    <a:pt x="18774" y="7663"/>
                  </a:lnTo>
                  <a:lnTo>
                    <a:pt x="18668" y="8066"/>
                  </a:lnTo>
                  <a:lnTo>
                    <a:pt x="18579" y="8503"/>
                  </a:lnTo>
                  <a:lnTo>
                    <a:pt x="18502" y="8955"/>
                  </a:lnTo>
                  <a:lnTo>
                    <a:pt x="18442" y="9439"/>
                  </a:lnTo>
                  <a:lnTo>
                    <a:pt x="18397" y="9956"/>
                  </a:lnTo>
                  <a:lnTo>
                    <a:pt x="18365" y="10497"/>
                  </a:lnTo>
                  <a:lnTo>
                    <a:pt x="18350" y="11062"/>
                  </a:lnTo>
                  <a:lnTo>
                    <a:pt x="18350" y="11627"/>
                  </a:lnTo>
                  <a:lnTo>
                    <a:pt x="18363" y="12160"/>
                  </a:lnTo>
                  <a:lnTo>
                    <a:pt x="18394" y="12685"/>
                  </a:lnTo>
                  <a:lnTo>
                    <a:pt x="18442" y="13194"/>
                  </a:lnTo>
                  <a:lnTo>
                    <a:pt x="18505" y="13679"/>
                  </a:lnTo>
                  <a:lnTo>
                    <a:pt x="18584" y="14147"/>
                  </a:lnTo>
                  <a:lnTo>
                    <a:pt x="18679" y="14591"/>
                  </a:lnTo>
                  <a:lnTo>
                    <a:pt x="18789" y="15011"/>
                  </a:lnTo>
                  <a:lnTo>
                    <a:pt x="18850" y="15204"/>
                  </a:lnTo>
                  <a:lnTo>
                    <a:pt x="18913" y="15390"/>
                  </a:lnTo>
                  <a:lnTo>
                    <a:pt x="19048" y="15738"/>
                  </a:lnTo>
                  <a:lnTo>
                    <a:pt x="19190" y="16028"/>
                  </a:lnTo>
                  <a:lnTo>
                    <a:pt x="19343" y="16279"/>
                  </a:lnTo>
                  <a:lnTo>
                    <a:pt x="19503" y="16473"/>
                  </a:lnTo>
                  <a:lnTo>
                    <a:pt x="19667" y="16626"/>
                  </a:lnTo>
                  <a:lnTo>
                    <a:pt x="19838" y="16723"/>
                  </a:lnTo>
                  <a:lnTo>
                    <a:pt x="20012" y="16763"/>
                  </a:lnTo>
                  <a:lnTo>
                    <a:pt x="20099" y="16755"/>
                  </a:lnTo>
                  <a:lnTo>
                    <a:pt x="20217" y="16763"/>
                  </a:lnTo>
                  <a:lnTo>
                    <a:pt x="20452" y="16675"/>
                  </a:lnTo>
                  <a:lnTo>
                    <a:pt x="20678" y="16488"/>
                  </a:lnTo>
                  <a:lnTo>
                    <a:pt x="20894" y="16198"/>
                  </a:lnTo>
                  <a:lnTo>
                    <a:pt x="20997" y="16012"/>
                  </a:lnTo>
                  <a:lnTo>
                    <a:pt x="21078" y="15851"/>
                  </a:lnTo>
                  <a:lnTo>
                    <a:pt x="21234" y="15479"/>
                  </a:lnTo>
                  <a:lnTo>
                    <a:pt x="21376" y="15059"/>
                  </a:lnTo>
                  <a:lnTo>
                    <a:pt x="21505" y="14599"/>
                  </a:lnTo>
                  <a:lnTo>
                    <a:pt x="21563" y="14357"/>
                  </a:lnTo>
                  <a:lnTo>
                    <a:pt x="20963" y="13129"/>
                  </a:lnTo>
                  <a:lnTo>
                    <a:pt x="20923" y="13315"/>
                  </a:lnTo>
                  <a:lnTo>
                    <a:pt x="20834" y="13646"/>
                  </a:lnTo>
                  <a:lnTo>
                    <a:pt x="20736" y="13921"/>
                  </a:lnTo>
                  <a:lnTo>
                    <a:pt x="20636" y="14155"/>
                  </a:lnTo>
                  <a:lnTo>
                    <a:pt x="20528" y="14341"/>
                  </a:lnTo>
                  <a:lnTo>
                    <a:pt x="20412" y="14486"/>
                  </a:lnTo>
                  <a:lnTo>
                    <a:pt x="20291" y="14575"/>
                  </a:lnTo>
                  <a:lnTo>
                    <a:pt x="20164" y="14623"/>
                  </a:lnTo>
                  <a:lnTo>
                    <a:pt x="20099" y="14631"/>
                  </a:lnTo>
                  <a:lnTo>
                    <a:pt x="20027" y="14623"/>
                  </a:lnTo>
                  <a:lnTo>
                    <a:pt x="19890" y="14575"/>
                  </a:lnTo>
                  <a:lnTo>
                    <a:pt x="19767" y="14470"/>
                  </a:lnTo>
                  <a:lnTo>
                    <a:pt x="19648" y="14316"/>
                  </a:lnTo>
                  <a:lnTo>
                    <a:pt x="19543" y="14114"/>
                  </a:lnTo>
                  <a:lnTo>
                    <a:pt x="19445" y="13856"/>
                  </a:lnTo>
                  <a:lnTo>
                    <a:pt x="19358" y="13549"/>
                  </a:lnTo>
                  <a:lnTo>
                    <a:pt x="19279" y="13194"/>
                  </a:lnTo>
                  <a:lnTo>
                    <a:pt x="19245" y="12992"/>
                  </a:lnTo>
                  <a:lnTo>
                    <a:pt x="21600" y="9997"/>
                  </a:lnTo>
                  <a:lnTo>
                    <a:pt x="21521" y="9383"/>
                  </a:lnTo>
                  <a:lnTo>
                    <a:pt x="21482" y="9108"/>
                  </a:lnTo>
                  <a:lnTo>
                    <a:pt x="21397" y="8575"/>
                  </a:lnTo>
                  <a:lnTo>
                    <a:pt x="21347" y="8317"/>
                  </a:lnTo>
                  <a:lnTo>
                    <a:pt x="21281" y="8026"/>
                  </a:lnTo>
                  <a:lnTo>
                    <a:pt x="21139" y="7485"/>
                  </a:lnTo>
                  <a:lnTo>
                    <a:pt x="21060" y="7227"/>
                  </a:lnTo>
                  <a:lnTo>
                    <a:pt x="21010" y="7081"/>
                  </a:lnTo>
                  <a:lnTo>
                    <a:pt x="20902" y="6823"/>
                  </a:lnTo>
                  <a:lnTo>
                    <a:pt x="20789" y="6589"/>
                  </a:lnTo>
                  <a:lnTo>
                    <a:pt x="20668" y="6395"/>
                  </a:lnTo>
                  <a:lnTo>
                    <a:pt x="20604" y="6314"/>
                  </a:lnTo>
                  <a:lnTo>
                    <a:pt x="20533" y="6226"/>
                  </a:lnTo>
                  <a:lnTo>
                    <a:pt x="20388" y="6088"/>
                  </a:lnTo>
                  <a:lnTo>
                    <a:pt x="20241" y="5999"/>
                  </a:lnTo>
                  <a:lnTo>
                    <a:pt x="20088" y="5959"/>
                  </a:lnTo>
                  <a:close/>
                  <a:moveTo>
                    <a:pt x="14986" y="5967"/>
                  </a:moveTo>
                  <a:lnTo>
                    <a:pt x="14901" y="5975"/>
                  </a:lnTo>
                  <a:lnTo>
                    <a:pt x="14738" y="6024"/>
                  </a:lnTo>
                  <a:lnTo>
                    <a:pt x="14580" y="6121"/>
                  </a:lnTo>
                  <a:lnTo>
                    <a:pt x="14427" y="6266"/>
                  </a:lnTo>
                  <a:lnTo>
                    <a:pt x="14280" y="6467"/>
                  </a:lnTo>
                  <a:lnTo>
                    <a:pt x="14140" y="6710"/>
                  </a:lnTo>
                  <a:lnTo>
                    <a:pt x="14000" y="7009"/>
                  </a:lnTo>
                  <a:lnTo>
                    <a:pt x="13869" y="7356"/>
                  </a:lnTo>
                  <a:lnTo>
                    <a:pt x="13806" y="7550"/>
                  </a:lnTo>
                  <a:lnTo>
                    <a:pt x="13745" y="7744"/>
                  </a:lnTo>
                  <a:lnTo>
                    <a:pt x="13634" y="8155"/>
                  </a:lnTo>
                  <a:lnTo>
                    <a:pt x="13540" y="8591"/>
                  </a:lnTo>
                  <a:lnTo>
                    <a:pt x="13461" y="9060"/>
                  </a:lnTo>
                  <a:lnTo>
                    <a:pt x="13395" y="9544"/>
                  </a:lnTo>
                  <a:lnTo>
                    <a:pt x="13347" y="10053"/>
                  </a:lnTo>
                  <a:lnTo>
                    <a:pt x="13313" y="10570"/>
                  </a:lnTo>
                  <a:lnTo>
                    <a:pt x="13300" y="11103"/>
                  </a:lnTo>
                  <a:lnTo>
                    <a:pt x="13300" y="11635"/>
                  </a:lnTo>
                  <a:lnTo>
                    <a:pt x="13313" y="12169"/>
                  </a:lnTo>
                  <a:lnTo>
                    <a:pt x="13345" y="12685"/>
                  </a:lnTo>
                  <a:lnTo>
                    <a:pt x="13395" y="13186"/>
                  </a:lnTo>
                  <a:lnTo>
                    <a:pt x="13458" y="13671"/>
                  </a:lnTo>
                  <a:lnTo>
                    <a:pt x="13540" y="14139"/>
                  </a:lnTo>
                  <a:lnTo>
                    <a:pt x="13634" y="14575"/>
                  </a:lnTo>
                  <a:lnTo>
                    <a:pt x="13745" y="14979"/>
                  </a:lnTo>
                  <a:lnTo>
                    <a:pt x="13806" y="15173"/>
                  </a:lnTo>
                  <a:lnTo>
                    <a:pt x="13869" y="15366"/>
                  </a:lnTo>
                  <a:lnTo>
                    <a:pt x="14000" y="15713"/>
                  </a:lnTo>
                  <a:lnTo>
                    <a:pt x="14138" y="16004"/>
                  </a:lnTo>
                  <a:lnTo>
                    <a:pt x="14280" y="16255"/>
                  </a:lnTo>
                  <a:lnTo>
                    <a:pt x="14427" y="16448"/>
                  </a:lnTo>
                  <a:lnTo>
                    <a:pt x="14580" y="16593"/>
                  </a:lnTo>
                  <a:lnTo>
                    <a:pt x="14738" y="16690"/>
                  </a:lnTo>
                  <a:lnTo>
                    <a:pt x="14901" y="16739"/>
                  </a:lnTo>
                  <a:lnTo>
                    <a:pt x="14986" y="16747"/>
                  </a:lnTo>
                  <a:lnTo>
                    <a:pt x="15060" y="16747"/>
                  </a:lnTo>
                  <a:lnTo>
                    <a:pt x="15202" y="16706"/>
                  </a:lnTo>
                  <a:lnTo>
                    <a:pt x="15333" y="16634"/>
                  </a:lnTo>
                  <a:lnTo>
                    <a:pt x="15457" y="16513"/>
                  </a:lnTo>
                  <a:lnTo>
                    <a:pt x="15573" y="16368"/>
                  </a:lnTo>
                  <a:lnTo>
                    <a:pt x="15681" y="16174"/>
                  </a:lnTo>
                  <a:lnTo>
                    <a:pt x="15779" y="15948"/>
                  </a:lnTo>
                  <a:lnTo>
                    <a:pt x="15868" y="15673"/>
                  </a:lnTo>
                  <a:lnTo>
                    <a:pt x="15910" y="15528"/>
                  </a:lnTo>
                  <a:lnTo>
                    <a:pt x="15937" y="15528"/>
                  </a:lnTo>
                  <a:lnTo>
                    <a:pt x="15937" y="16303"/>
                  </a:lnTo>
                  <a:lnTo>
                    <a:pt x="15934" y="16682"/>
                  </a:lnTo>
                  <a:lnTo>
                    <a:pt x="15905" y="17361"/>
                  </a:lnTo>
                  <a:lnTo>
                    <a:pt x="15844" y="17950"/>
                  </a:lnTo>
                  <a:lnTo>
                    <a:pt x="15750" y="18451"/>
                  </a:lnTo>
                  <a:lnTo>
                    <a:pt x="15689" y="18660"/>
                  </a:lnTo>
                  <a:lnTo>
                    <a:pt x="15623" y="18862"/>
                  </a:lnTo>
                  <a:lnTo>
                    <a:pt x="15476" y="19169"/>
                  </a:lnTo>
                  <a:lnTo>
                    <a:pt x="15302" y="19371"/>
                  </a:lnTo>
                  <a:lnTo>
                    <a:pt x="15104" y="19476"/>
                  </a:lnTo>
                  <a:lnTo>
                    <a:pt x="14999" y="19484"/>
                  </a:lnTo>
                  <a:lnTo>
                    <a:pt x="14923" y="19476"/>
                  </a:lnTo>
                  <a:lnTo>
                    <a:pt x="14775" y="19412"/>
                  </a:lnTo>
                  <a:lnTo>
                    <a:pt x="14633" y="19266"/>
                  </a:lnTo>
                  <a:lnTo>
                    <a:pt x="14504" y="19049"/>
                  </a:lnTo>
                  <a:lnTo>
                    <a:pt x="14446" y="18911"/>
                  </a:lnTo>
                  <a:lnTo>
                    <a:pt x="14390" y="18765"/>
                  </a:lnTo>
                  <a:lnTo>
                    <a:pt x="14293" y="18459"/>
                  </a:lnTo>
                  <a:lnTo>
                    <a:pt x="14211" y="18120"/>
                  </a:lnTo>
                  <a:lnTo>
                    <a:pt x="14140" y="17748"/>
                  </a:lnTo>
                  <a:lnTo>
                    <a:pt x="14111" y="17555"/>
                  </a:lnTo>
                  <a:lnTo>
                    <a:pt x="13437" y="18410"/>
                  </a:lnTo>
                  <a:lnTo>
                    <a:pt x="13487" y="18742"/>
                  </a:lnTo>
                  <a:lnTo>
                    <a:pt x="13605" y="19355"/>
                  </a:lnTo>
                  <a:lnTo>
                    <a:pt x="13750" y="19920"/>
                  </a:lnTo>
                  <a:lnTo>
                    <a:pt x="13916" y="20421"/>
                  </a:lnTo>
                  <a:lnTo>
                    <a:pt x="14011" y="20647"/>
                  </a:lnTo>
                  <a:lnTo>
                    <a:pt x="14111" y="20873"/>
                  </a:lnTo>
                  <a:lnTo>
                    <a:pt x="14335" y="21229"/>
                  </a:lnTo>
                  <a:lnTo>
                    <a:pt x="14583" y="21471"/>
                  </a:lnTo>
                  <a:lnTo>
                    <a:pt x="14851" y="21592"/>
                  </a:lnTo>
                  <a:lnTo>
                    <a:pt x="14999" y="21600"/>
                  </a:lnTo>
                  <a:lnTo>
                    <a:pt x="15089" y="21600"/>
                  </a:lnTo>
                  <a:lnTo>
                    <a:pt x="15262" y="21551"/>
                  </a:lnTo>
                  <a:lnTo>
                    <a:pt x="15431" y="21471"/>
                  </a:lnTo>
                  <a:lnTo>
                    <a:pt x="15589" y="21334"/>
                  </a:lnTo>
                  <a:lnTo>
                    <a:pt x="15739" y="21164"/>
                  </a:lnTo>
                  <a:lnTo>
                    <a:pt x="15881" y="20946"/>
                  </a:lnTo>
                  <a:lnTo>
                    <a:pt x="16016" y="20679"/>
                  </a:lnTo>
                  <a:lnTo>
                    <a:pt x="16139" y="20372"/>
                  </a:lnTo>
                  <a:lnTo>
                    <a:pt x="16200" y="20203"/>
                  </a:lnTo>
                  <a:lnTo>
                    <a:pt x="16258" y="20017"/>
                  </a:lnTo>
                  <a:lnTo>
                    <a:pt x="16361" y="19630"/>
                  </a:lnTo>
                  <a:lnTo>
                    <a:pt x="16448" y="19185"/>
                  </a:lnTo>
                  <a:lnTo>
                    <a:pt x="16521" y="18709"/>
                  </a:lnTo>
                  <a:lnTo>
                    <a:pt x="16579" y="18176"/>
                  </a:lnTo>
                  <a:lnTo>
                    <a:pt x="16624" y="17603"/>
                  </a:lnTo>
                  <a:lnTo>
                    <a:pt x="16653" y="16989"/>
                  </a:lnTo>
                  <a:lnTo>
                    <a:pt x="16669" y="16327"/>
                  </a:lnTo>
                  <a:lnTo>
                    <a:pt x="16672" y="15980"/>
                  </a:lnTo>
                  <a:lnTo>
                    <a:pt x="16672" y="6290"/>
                  </a:lnTo>
                  <a:lnTo>
                    <a:pt x="15937" y="6290"/>
                  </a:lnTo>
                  <a:lnTo>
                    <a:pt x="15937" y="7170"/>
                  </a:lnTo>
                  <a:lnTo>
                    <a:pt x="15910" y="7170"/>
                  </a:lnTo>
                  <a:lnTo>
                    <a:pt x="15868" y="7033"/>
                  </a:lnTo>
                  <a:lnTo>
                    <a:pt x="15781" y="6791"/>
                  </a:lnTo>
                  <a:lnTo>
                    <a:pt x="15686" y="6573"/>
                  </a:lnTo>
                  <a:lnTo>
                    <a:pt x="15584" y="6387"/>
                  </a:lnTo>
                  <a:lnTo>
                    <a:pt x="15528" y="6314"/>
                  </a:lnTo>
                  <a:lnTo>
                    <a:pt x="15462" y="6226"/>
                  </a:lnTo>
                  <a:lnTo>
                    <a:pt x="15331" y="6096"/>
                  </a:lnTo>
                  <a:lnTo>
                    <a:pt x="15194" y="6007"/>
                  </a:lnTo>
                  <a:lnTo>
                    <a:pt x="15054" y="596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756" name="Google Shape;1756;p110"/>
            <p:cNvGrpSpPr/>
            <p:nvPr/>
          </p:nvGrpSpPr>
          <p:grpSpPr>
            <a:xfrm>
              <a:off x="785800" y="16080"/>
              <a:ext cx="563942" cy="169478"/>
              <a:chOff x="5" y="-1"/>
              <a:chExt cx="563942" cy="169478"/>
            </a:xfrm>
          </p:grpSpPr>
          <p:sp>
            <p:nvSpPr>
              <p:cNvPr id="1757" name="Google Shape;1757;p110"/>
              <p:cNvSpPr/>
              <p:nvPr/>
            </p:nvSpPr>
            <p:spPr>
              <a:xfrm>
                <a:off x="5" y="-1"/>
                <a:ext cx="148284" cy="169290"/>
              </a:xfrm>
              <a:custGeom>
                <a:rect b="b" l="l" r="r" t="t"/>
                <a:pathLst>
                  <a:path extrusionOk="0" h="21600" w="21600">
                    <a:moveTo>
                      <a:pt x="12271" y="0"/>
                    </a:moveTo>
                    <a:lnTo>
                      <a:pt x="11620" y="11"/>
                    </a:lnTo>
                    <a:lnTo>
                      <a:pt x="10371" y="114"/>
                    </a:lnTo>
                    <a:lnTo>
                      <a:pt x="9173" y="308"/>
                    </a:lnTo>
                    <a:lnTo>
                      <a:pt x="8028" y="593"/>
                    </a:lnTo>
                    <a:lnTo>
                      <a:pt x="6935" y="980"/>
                    </a:lnTo>
                    <a:lnTo>
                      <a:pt x="5895" y="1459"/>
                    </a:lnTo>
                    <a:lnTo>
                      <a:pt x="4905" y="2040"/>
                    </a:lnTo>
                    <a:lnTo>
                      <a:pt x="3982" y="2713"/>
                    </a:lnTo>
                    <a:lnTo>
                      <a:pt x="3540" y="3100"/>
                    </a:lnTo>
                    <a:lnTo>
                      <a:pt x="3096" y="3488"/>
                    </a:lnTo>
                    <a:lnTo>
                      <a:pt x="2329" y="4308"/>
                    </a:lnTo>
                    <a:lnTo>
                      <a:pt x="1665" y="5175"/>
                    </a:lnTo>
                    <a:lnTo>
                      <a:pt x="1119" y="6087"/>
                    </a:lnTo>
                    <a:lnTo>
                      <a:pt x="676" y="7056"/>
                    </a:lnTo>
                    <a:lnTo>
                      <a:pt x="338" y="8070"/>
                    </a:lnTo>
                    <a:lnTo>
                      <a:pt x="117" y="9119"/>
                    </a:lnTo>
                    <a:lnTo>
                      <a:pt x="13" y="10224"/>
                    </a:lnTo>
                    <a:lnTo>
                      <a:pt x="0" y="10806"/>
                    </a:lnTo>
                    <a:lnTo>
                      <a:pt x="13" y="11376"/>
                    </a:lnTo>
                    <a:lnTo>
                      <a:pt x="130" y="12481"/>
                    </a:lnTo>
                    <a:lnTo>
                      <a:pt x="351" y="13541"/>
                    </a:lnTo>
                    <a:lnTo>
                      <a:pt x="676" y="14556"/>
                    </a:lnTo>
                    <a:lnTo>
                      <a:pt x="1119" y="15524"/>
                    </a:lnTo>
                    <a:lnTo>
                      <a:pt x="1665" y="16437"/>
                    </a:lnTo>
                    <a:lnTo>
                      <a:pt x="2329" y="17302"/>
                    </a:lnTo>
                    <a:lnTo>
                      <a:pt x="3096" y="18124"/>
                    </a:lnTo>
                    <a:lnTo>
                      <a:pt x="3540" y="18511"/>
                    </a:lnTo>
                    <a:lnTo>
                      <a:pt x="3982" y="18887"/>
                    </a:lnTo>
                    <a:lnTo>
                      <a:pt x="4919" y="19571"/>
                    </a:lnTo>
                    <a:lnTo>
                      <a:pt x="5908" y="20152"/>
                    </a:lnTo>
                    <a:lnTo>
                      <a:pt x="6948" y="20631"/>
                    </a:lnTo>
                    <a:lnTo>
                      <a:pt x="8041" y="21019"/>
                    </a:lnTo>
                    <a:lnTo>
                      <a:pt x="9173" y="21304"/>
                    </a:lnTo>
                    <a:lnTo>
                      <a:pt x="10371" y="21497"/>
                    </a:lnTo>
                    <a:lnTo>
                      <a:pt x="11620" y="21600"/>
                    </a:lnTo>
                    <a:lnTo>
                      <a:pt x="12961" y="21600"/>
                    </a:lnTo>
                    <a:lnTo>
                      <a:pt x="14313" y="21475"/>
                    </a:lnTo>
                    <a:lnTo>
                      <a:pt x="15641" y="21212"/>
                    </a:lnTo>
                    <a:lnTo>
                      <a:pt x="16929" y="20825"/>
                    </a:lnTo>
                    <a:lnTo>
                      <a:pt x="17554" y="20574"/>
                    </a:lnTo>
                    <a:lnTo>
                      <a:pt x="18139" y="20335"/>
                    </a:lnTo>
                    <a:lnTo>
                      <a:pt x="19232" y="19765"/>
                    </a:lnTo>
                    <a:lnTo>
                      <a:pt x="20247" y="19081"/>
                    </a:lnTo>
                    <a:lnTo>
                      <a:pt x="21184" y="18305"/>
                    </a:lnTo>
                    <a:lnTo>
                      <a:pt x="21600" y="17884"/>
                    </a:lnTo>
                    <a:lnTo>
                      <a:pt x="19493" y="16037"/>
                    </a:lnTo>
                    <a:lnTo>
                      <a:pt x="19115" y="16402"/>
                    </a:lnTo>
                    <a:lnTo>
                      <a:pt x="18334" y="17063"/>
                    </a:lnTo>
                    <a:lnTo>
                      <a:pt x="17501" y="17622"/>
                    </a:lnTo>
                    <a:lnTo>
                      <a:pt x="16643" y="18089"/>
                    </a:lnTo>
                    <a:lnTo>
                      <a:pt x="15732" y="18465"/>
                    </a:lnTo>
                    <a:lnTo>
                      <a:pt x="14782" y="18750"/>
                    </a:lnTo>
                    <a:lnTo>
                      <a:pt x="13806" y="18933"/>
                    </a:lnTo>
                    <a:lnTo>
                      <a:pt x="12778" y="19035"/>
                    </a:lnTo>
                    <a:lnTo>
                      <a:pt x="11789" y="19035"/>
                    </a:lnTo>
                    <a:lnTo>
                      <a:pt x="10892" y="18978"/>
                    </a:lnTo>
                    <a:lnTo>
                      <a:pt x="10006" y="18830"/>
                    </a:lnTo>
                    <a:lnTo>
                      <a:pt x="9147" y="18625"/>
                    </a:lnTo>
                    <a:lnTo>
                      <a:pt x="8315" y="18328"/>
                    </a:lnTo>
                    <a:lnTo>
                      <a:pt x="7521" y="17964"/>
                    </a:lnTo>
                    <a:lnTo>
                      <a:pt x="6779" y="17531"/>
                    </a:lnTo>
                    <a:lnTo>
                      <a:pt x="6077" y="17040"/>
                    </a:lnTo>
                    <a:lnTo>
                      <a:pt x="5752" y="16755"/>
                    </a:lnTo>
                    <a:lnTo>
                      <a:pt x="5413" y="16470"/>
                    </a:lnTo>
                    <a:lnTo>
                      <a:pt x="4840" y="15855"/>
                    </a:lnTo>
                    <a:lnTo>
                      <a:pt x="4345" y="15194"/>
                    </a:lnTo>
                    <a:lnTo>
                      <a:pt x="3929" y="14498"/>
                    </a:lnTo>
                    <a:lnTo>
                      <a:pt x="3591" y="13746"/>
                    </a:lnTo>
                    <a:lnTo>
                      <a:pt x="3344" y="12960"/>
                    </a:lnTo>
                    <a:lnTo>
                      <a:pt x="3188" y="12128"/>
                    </a:lnTo>
                    <a:lnTo>
                      <a:pt x="3096" y="11250"/>
                    </a:lnTo>
                    <a:lnTo>
                      <a:pt x="3096" y="10327"/>
                    </a:lnTo>
                    <a:lnTo>
                      <a:pt x="3188" y="9450"/>
                    </a:lnTo>
                    <a:lnTo>
                      <a:pt x="3344" y="8617"/>
                    </a:lnTo>
                    <a:lnTo>
                      <a:pt x="3591" y="7831"/>
                    </a:lnTo>
                    <a:lnTo>
                      <a:pt x="3929" y="7078"/>
                    </a:lnTo>
                    <a:lnTo>
                      <a:pt x="4345" y="6383"/>
                    </a:lnTo>
                    <a:lnTo>
                      <a:pt x="4840" y="5722"/>
                    </a:lnTo>
                    <a:lnTo>
                      <a:pt x="5413" y="5107"/>
                    </a:lnTo>
                    <a:lnTo>
                      <a:pt x="5752" y="4822"/>
                    </a:lnTo>
                    <a:lnTo>
                      <a:pt x="6077" y="4537"/>
                    </a:lnTo>
                    <a:lnTo>
                      <a:pt x="6779" y="4046"/>
                    </a:lnTo>
                    <a:lnTo>
                      <a:pt x="7521" y="3613"/>
                    </a:lnTo>
                    <a:lnTo>
                      <a:pt x="8315" y="3249"/>
                    </a:lnTo>
                    <a:lnTo>
                      <a:pt x="9147" y="2952"/>
                    </a:lnTo>
                    <a:lnTo>
                      <a:pt x="10006" y="2747"/>
                    </a:lnTo>
                    <a:lnTo>
                      <a:pt x="10892" y="2598"/>
                    </a:lnTo>
                    <a:lnTo>
                      <a:pt x="11789" y="2542"/>
                    </a:lnTo>
                    <a:lnTo>
                      <a:pt x="12765" y="2542"/>
                    </a:lnTo>
                    <a:lnTo>
                      <a:pt x="13741" y="2633"/>
                    </a:lnTo>
                    <a:lnTo>
                      <a:pt x="14678" y="2793"/>
                    </a:lnTo>
                    <a:lnTo>
                      <a:pt x="15549" y="3032"/>
                    </a:lnTo>
                    <a:lnTo>
                      <a:pt x="16369" y="3363"/>
                    </a:lnTo>
                    <a:lnTo>
                      <a:pt x="17137" y="3773"/>
                    </a:lnTo>
                    <a:lnTo>
                      <a:pt x="17840" y="4263"/>
                    </a:lnTo>
                    <a:lnTo>
                      <a:pt x="18504" y="4844"/>
                    </a:lnTo>
                    <a:lnTo>
                      <a:pt x="18803" y="5163"/>
                    </a:lnTo>
                    <a:lnTo>
                      <a:pt x="20924" y="3363"/>
                    </a:lnTo>
                    <a:lnTo>
                      <a:pt x="20494" y="2952"/>
                    </a:lnTo>
                    <a:lnTo>
                      <a:pt x="19610" y="2223"/>
                    </a:lnTo>
                    <a:lnTo>
                      <a:pt x="18660" y="1585"/>
                    </a:lnTo>
                    <a:lnTo>
                      <a:pt x="17631" y="1060"/>
                    </a:lnTo>
                    <a:lnTo>
                      <a:pt x="16552" y="638"/>
                    </a:lnTo>
                    <a:lnTo>
                      <a:pt x="15406" y="331"/>
                    </a:lnTo>
                    <a:lnTo>
                      <a:pt x="14196" y="114"/>
                    </a:lnTo>
                    <a:lnTo>
                      <a:pt x="12934" y="11"/>
                    </a:lnTo>
                    <a:lnTo>
                      <a:pt x="1227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8" name="Google Shape;1758;p110"/>
              <p:cNvSpPr/>
              <p:nvPr/>
            </p:nvSpPr>
            <p:spPr>
              <a:xfrm>
                <a:off x="167040" y="3844"/>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9" name="Google Shape;1759;p110"/>
              <p:cNvSpPr/>
              <p:nvPr/>
            </p:nvSpPr>
            <p:spPr>
              <a:xfrm>
                <a:off x="205630" y="51271"/>
                <a:ext cx="114048" cy="118206"/>
              </a:xfrm>
              <a:custGeom>
                <a:rect b="b" l="l" r="r" t="t"/>
                <a:pathLst>
                  <a:path extrusionOk="0" h="21600" w="21600">
                    <a:moveTo>
                      <a:pt x="10319" y="3494"/>
                    </a:moveTo>
                    <a:lnTo>
                      <a:pt x="11586" y="3527"/>
                    </a:lnTo>
                    <a:lnTo>
                      <a:pt x="12821" y="3787"/>
                    </a:lnTo>
                    <a:lnTo>
                      <a:pt x="14006" y="4294"/>
                    </a:lnTo>
                    <a:lnTo>
                      <a:pt x="15089" y="5028"/>
                    </a:lnTo>
                    <a:lnTo>
                      <a:pt x="15578" y="5486"/>
                    </a:lnTo>
                    <a:lnTo>
                      <a:pt x="16069" y="6008"/>
                    </a:lnTo>
                    <a:lnTo>
                      <a:pt x="16813" y="7168"/>
                    </a:lnTo>
                    <a:lnTo>
                      <a:pt x="17338" y="8490"/>
                    </a:lnTo>
                    <a:lnTo>
                      <a:pt x="17592" y="9976"/>
                    </a:lnTo>
                    <a:lnTo>
                      <a:pt x="17608" y="10791"/>
                    </a:lnTo>
                    <a:lnTo>
                      <a:pt x="17592" y="11608"/>
                    </a:lnTo>
                    <a:lnTo>
                      <a:pt x="17338" y="13094"/>
                    </a:lnTo>
                    <a:lnTo>
                      <a:pt x="16830" y="14416"/>
                    </a:lnTo>
                    <a:lnTo>
                      <a:pt x="16069" y="15592"/>
                    </a:lnTo>
                    <a:lnTo>
                      <a:pt x="15578" y="16098"/>
                    </a:lnTo>
                    <a:lnTo>
                      <a:pt x="15324" y="16343"/>
                    </a:lnTo>
                    <a:lnTo>
                      <a:pt x="14818" y="16784"/>
                    </a:lnTo>
                    <a:lnTo>
                      <a:pt x="13684" y="17452"/>
                    </a:lnTo>
                    <a:lnTo>
                      <a:pt x="12483" y="17893"/>
                    </a:lnTo>
                    <a:lnTo>
                      <a:pt x="11214" y="18089"/>
                    </a:lnTo>
                    <a:lnTo>
                      <a:pt x="9946" y="18057"/>
                    </a:lnTo>
                    <a:lnTo>
                      <a:pt x="8694" y="17796"/>
                    </a:lnTo>
                    <a:lnTo>
                      <a:pt x="7527" y="17289"/>
                    </a:lnTo>
                    <a:lnTo>
                      <a:pt x="6445" y="16572"/>
                    </a:lnTo>
                    <a:lnTo>
                      <a:pt x="5955" y="16098"/>
                    </a:lnTo>
                    <a:lnTo>
                      <a:pt x="5464" y="15592"/>
                    </a:lnTo>
                    <a:lnTo>
                      <a:pt x="4703" y="14416"/>
                    </a:lnTo>
                    <a:lnTo>
                      <a:pt x="4195" y="13094"/>
                    </a:lnTo>
                    <a:lnTo>
                      <a:pt x="3941" y="11608"/>
                    </a:lnTo>
                    <a:lnTo>
                      <a:pt x="3924" y="10791"/>
                    </a:lnTo>
                    <a:lnTo>
                      <a:pt x="3941" y="9976"/>
                    </a:lnTo>
                    <a:lnTo>
                      <a:pt x="4195" y="8490"/>
                    </a:lnTo>
                    <a:lnTo>
                      <a:pt x="4703" y="7168"/>
                    </a:lnTo>
                    <a:lnTo>
                      <a:pt x="5464" y="6008"/>
                    </a:lnTo>
                    <a:lnTo>
                      <a:pt x="5955" y="5486"/>
                    </a:lnTo>
                    <a:lnTo>
                      <a:pt x="6208" y="5241"/>
                    </a:lnTo>
                    <a:lnTo>
                      <a:pt x="6715" y="4816"/>
                    </a:lnTo>
                    <a:lnTo>
                      <a:pt x="7848" y="4131"/>
                    </a:lnTo>
                    <a:lnTo>
                      <a:pt x="9050" y="3690"/>
                    </a:lnTo>
                    <a:lnTo>
                      <a:pt x="10319" y="3494"/>
                    </a:lnTo>
                    <a:close/>
                    <a:moveTo>
                      <a:pt x="10217" y="0"/>
                    </a:moveTo>
                    <a:lnTo>
                      <a:pt x="9083" y="98"/>
                    </a:lnTo>
                    <a:lnTo>
                      <a:pt x="8001" y="294"/>
                    </a:lnTo>
                    <a:lnTo>
                      <a:pt x="6986" y="588"/>
                    </a:lnTo>
                    <a:lnTo>
                      <a:pt x="6022" y="963"/>
                    </a:lnTo>
                    <a:lnTo>
                      <a:pt x="5092" y="1453"/>
                    </a:lnTo>
                    <a:lnTo>
                      <a:pt x="4229" y="2025"/>
                    </a:lnTo>
                    <a:lnTo>
                      <a:pt x="3417" y="2711"/>
                    </a:lnTo>
                    <a:lnTo>
                      <a:pt x="3045" y="3086"/>
                    </a:lnTo>
                    <a:lnTo>
                      <a:pt x="2672" y="3478"/>
                    </a:lnTo>
                    <a:lnTo>
                      <a:pt x="2014" y="4294"/>
                    </a:lnTo>
                    <a:lnTo>
                      <a:pt x="1438" y="5160"/>
                    </a:lnTo>
                    <a:lnTo>
                      <a:pt x="965" y="6074"/>
                    </a:lnTo>
                    <a:lnTo>
                      <a:pt x="575" y="7037"/>
                    </a:lnTo>
                    <a:lnTo>
                      <a:pt x="288" y="8049"/>
                    </a:lnTo>
                    <a:lnTo>
                      <a:pt x="102" y="9110"/>
                    </a:lnTo>
                    <a:lnTo>
                      <a:pt x="0" y="10220"/>
                    </a:lnTo>
                    <a:lnTo>
                      <a:pt x="0" y="11380"/>
                    </a:lnTo>
                    <a:lnTo>
                      <a:pt x="102" y="12490"/>
                    </a:lnTo>
                    <a:lnTo>
                      <a:pt x="288" y="13551"/>
                    </a:lnTo>
                    <a:lnTo>
                      <a:pt x="575" y="14563"/>
                    </a:lnTo>
                    <a:lnTo>
                      <a:pt x="948" y="15526"/>
                    </a:lnTo>
                    <a:lnTo>
                      <a:pt x="1421" y="16440"/>
                    </a:lnTo>
                    <a:lnTo>
                      <a:pt x="1997" y="17306"/>
                    </a:lnTo>
                    <a:lnTo>
                      <a:pt x="2655" y="18122"/>
                    </a:lnTo>
                    <a:lnTo>
                      <a:pt x="3045" y="18514"/>
                    </a:lnTo>
                    <a:lnTo>
                      <a:pt x="3417" y="18889"/>
                    </a:lnTo>
                    <a:lnTo>
                      <a:pt x="4229" y="19559"/>
                    </a:lnTo>
                    <a:lnTo>
                      <a:pt x="5092" y="20147"/>
                    </a:lnTo>
                    <a:lnTo>
                      <a:pt x="6022" y="20619"/>
                    </a:lnTo>
                    <a:lnTo>
                      <a:pt x="6986" y="21011"/>
                    </a:lnTo>
                    <a:lnTo>
                      <a:pt x="8001" y="21289"/>
                    </a:lnTo>
                    <a:lnTo>
                      <a:pt x="9083" y="21485"/>
                    </a:lnTo>
                    <a:lnTo>
                      <a:pt x="10217" y="21584"/>
                    </a:lnTo>
                    <a:lnTo>
                      <a:pt x="10791" y="21600"/>
                    </a:lnTo>
                    <a:lnTo>
                      <a:pt x="11383" y="21584"/>
                    </a:lnTo>
                    <a:lnTo>
                      <a:pt x="12517" y="21485"/>
                    </a:lnTo>
                    <a:lnTo>
                      <a:pt x="13583" y="21289"/>
                    </a:lnTo>
                    <a:lnTo>
                      <a:pt x="14615" y="21011"/>
                    </a:lnTo>
                    <a:lnTo>
                      <a:pt x="15578" y="20619"/>
                    </a:lnTo>
                    <a:lnTo>
                      <a:pt x="16492" y="20147"/>
                    </a:lnTo>
                    <a:lnTo>
                      <a:pt x="17355" y="19559"/>
                    </a:lnTo>
                    <a:lnTo>
                      <a:pt x="18167" y="18889"/>
                    </a:lnTo>
                    <a:lnTo>
                      <a:pt x="18556" y="18514"/>
                    </a:lnTo>
                    <a:lnTo>
                      <a:pt x="18928" y="18122"/>
                    </a:lnTo>
                    <a:lnTo>
                      <a:pt x="19588" y="17306"/>
                    </a:lnTo>
                    <a:lnTo>
                      <a:pt x="20162" y="16440"/>
                    </a:lnTo>
                    <a:lnTo>
                      <a:pt x="20636" y="15526"/>
                    </a:lnTo>
                    <a:lnTo>
                      <a:pt x="21025" y="14563"/>
                    </a:lnTo>
                    <a:lnTo>
                      <a:pt x="21313" y="13551"/>
                    </a:lnTo>
                    <a:lnTo>
                      <a:pt x="21499" y="12490"/>
                    </a:lnTo>
                    <a:lnTo>
                      <a:pt x="21600" y="11380"/>
                    </a:lnTo>
                    <a:lnTo>
                      <a:pt x="21600" y="10220"/>
                    </a:lnTo>
                    <a:lnTo>
                      <a:pt x="21499" y="9110"/>
                    </a:lnTo>
                    <a:lnTo>
                      <a:pt x="21313" y="8049"/>
                    </a:lnTo>
                    <a:lnTo>
                      <a:pt x="21025" y="7037"/>
                    </a:lnTo>
                    <a:lnTo>
                      <a:pt x="20636" y="6074"/>
                    </a:lnTo>
                    <a:lnTo>
                      <a:pt x="20162" y="5160"/>
                    </a:lnTo>
                    <a:lnTo>
                      <a:pt x="19588" y="4294"/>
                    </a:lnTo>
                    <a:lnTo>
                      <a:pt x="18928" y="3478"/>
                    </a:lnTo>
                    <a:lnTo>
                      <a:pt x="18556" y="3086"/>
                    </a:lnTo>
                    <a:lnTo>
                      <a:pt x="18167" y="2711"/>
                    </a:lnTo>
                    <a:lnTo>
                      <a:pt x="17355" y="2025"/>
                    </a:lnTo>
                    <a:lnTo>
                      <a:pt x="16492" y="1453"/>
                    </a:lnTo>
                    <a:lnTo>
                      <a:pt x="15578" y="963"/>
                    </a:lnTo>
                    <a:lnTo>
                      <a:pt x="14615" y="588"/>
                    </a:lnTo>
                    <a:lnTo>
                      <a:pt x="13583" y="294"/>
                    </a:lnTo>
                    <a:lnTo>
                      <a:pt x="12517" y="98"/>
                    </a:lnTo>
                    <a:lnTo>
                      <a:pt x="1138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0" name="Google Shape;1760;p110"/>
              <p:cNvSpPr/>
              <p:nvPr/>
            </p:nvSpPr>
            <p:spPr>
              <a:xfrm>
                <a:off x="336674" y="54845"/>
                <a:ext cx="98064" cy="114426"/>
              </a:xfrm>
              <a:custGeom>
                <a:rect b="b" l="l" r="r" t="t"/>
                <a:pathLst>
                  <a:path extrusionOk="0" h="21600" w="21600">
                    <a:moveTo>
                      <a:pt x="17016" y="0"/>
                    </a:moveTo>
                    <a:lnTo>
                      <a:pt x="17016" y="11533"/>
                    </a:lnTo>
                    <a:lnTo>
                      <a:pt x="16996" y="12140"/>
                    </a:lnTo>
                    <a:lnTo>
                      <a:pt x="16780" y="13355"/>
                    </a:lnTo>
                    <a:lnTo>
                      <a:pt x="16328" y="14501"/>
                    </a:lnTo>
                    <a:lnTo>
                      <a:pt x="15640" y="15563"/>
                    </a:lnTo>
                    <a:lnTo>
                      <a:pt x="15227" y="16069"/>
                    </a:lnTo>
                    <a:lnTo>
                      <a:pt x="14793" y="16524"/>
                    </a:lnTo>
                    <a:lnTo>
                      <a:pt x="13771" y="17250"/>
                    </a:lnTo>
                    <a:lnTo>
                      <a:pt x="12571" y="17755"/>
                    </a:lnTo>
                    <a:lnTo>
                      <a:pt x="11272" y="18008"/>
                    </a:lnTo>
                    <a:lnTo>
                      <a:pt x="10604" y="18025"/>
                    </a:lnTo>
                    <a:lnTo>
                      <a:pt x="9856" y="18008"/>
                    </a:lnTo>
                    <a:lnTo>
                      <a:pt x="8537" y="17823"/>
                    </a:lnTo>
                    <a:lnTo>
                      <a:pt x="7416" y="17452"/>
                    </a:lnTo>
                    <a:lnTo>
                      <a:pt x="6472" y="16912"/>
                    </a:lnTo>
                    <a:lnTo>
                      <a:pt x="5724" y="16187"/>
                    </a:lnTo>
                    <a:lnTo>
                      <a:pt x="5153" y="15276"/>
                    </a:lnTo>
                    <a:lnTo>
                      <a:pt x="4780" y="14181"/>
                    </a:lnTo>
                    <a:lnTo>
                      <a:pt x="4584" y="12899"/>
                    </a:lnTo>
                    <a:lnTo>
                      <a:pt x="4584" y="17"/>
                    </a:lnTo>
                    <a:lnTo>
                      <a:pt x="0" y="17"/>
                    </a:lnTo>
                    <a:lnTo>
                      <a:pt x="0" y="12815"/>
                    </a:lnTo>
                    <a:lnTo>
                      <a:pt x="20" y="13809"/>
                    </a:lnTo>
                    <a:lnTo>
                      <a:pt x="314" y="15597"/>
                    </a:lnTo>
                    <a:lnTo>
                      <a:pt x="905" y="17199"/>
                    </a:lnTo>
                    <a:lnTo>
                      <a:pt x="1553" y="18261"/>
                    </a:lnTo>
                    <a:lnTo>
                      <a:pt x="2065" y="18919"/>
                    </a:lnTo>
                    <a:lnTo>
                      <a:pt x="2360" y="19222"/>
                    </a:lnTo>
                    <a:lnTo>
                      <a:pt x="2656" y="19509"/>
                    </a:lnTo>
                    <a:lnTo>
                      <a:pt x="3324" y="20031"/>
                    </a:lnTo>
                    <a:lnTo>
                      <a:pt x="4052" y="20470"/>
                    </a:lnTo>
                    <a:lnTo>
                      <a:pt x="4840" y="20857"/>
                    </a:lnTo>
                    <a:lnTo>
                      <a:pt x="5705" y="21145"/>
                    </a:lnTo>
                    <a:lnTo>
                      <a:pt x="6649" y="21381"/>
                    </a:lnTo>
                    <a:lnTo>
                      <a:pt x="7652" y="21515"/>
                    </a:lnTo>
                    <a:lnTo>
                      <a:pt x="8735" y="21600"/>
                    </a:lnTo>
                    <a:lnTo>
                      <a:pt x="9895" y="21600"/>
                    </a:lnTo>
                    <a:lnTo>
                      <a:pt x="11056" y="21464"/>
                    </a:lnTo>
                    <a:lnTo>
                      <a:pt x="12196" y="21195"/>
                    </a:lnTo>
                    <a:lnTo>
                      <a:pt x="13299" y="20808"/>
                    </a:lnTo>
                    <a:lnTo>
                      <a:pt x="13829" y="20555"/>
                    </a:lnTo>
                    <a:lnTo>
                      <a:pt x="14302" y="20318"/>
                    </a:lnTo>
                    <a:lnTo>
                      <a:pt x="15207" y="19778"/>
                    </a:lnTo>
                    <a:lnTo>
                      <a:pt x="16013" y="19138"/>
                    </a:lnTo>
                    <a:lnTo>
                      <a:pt x="16702" y="18413"/>
                    </a:lnTo>
                    <a:lnTo>
                      <a:pt x="17016" y="18025"/>
                    </a:lnTo>
                    <a:lnTo>
                      <a:pt x="17213" y="18025"/>
                    </a:lnTo>
                    <a:lnTo>
                      <a:pt x="17213" y="20925"/>
                    </a:lnTo>
                    <a:lnTo>
                      <a:pt x="21600" y="20925"/>
                    </a:lnTo>
                    <a:lnTo>
                      <a:pt x="2158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1" name="Google Shape;1761;p110"/>
              <p:cNvSpPr/>
              <p:nvPr/>
            </p:nvSpPr>
            <p:spPr>
              <a:xfrm>
                <a:off x="452437" y="3484"/>
                <a:ext cx="111510" cy="165780"/>
              </a:xfrm>
              <a:custGeom>
                <a:rect b="b" l="l" r="r" t="t"/>
                <a:pathLst>
                  <a:path extrusionOk="0" h="21600" w="21600">
                    <a:moveTo>
                      <a:pt x="10523" y="8717"/>
                    </a:moveTo>
                    <a:lnTo>
                      <a:pt x="11787" y="8740"/>
                    </a:lnTo>
                    <a:lnTo>
                      <a:pt x="13015" y="8938"/>
                    </a:lnTo>
                    <a:lnTo>
                      <a:pt x="14192" y="9287"/>
                    </a:lnTo>
                    <a:lnTo>
                      <a:pt x="15265" y="9799"/>
                    </a:lnTo>
                    <a:lnTo>
                      <a:pt x="15732" y="10125"/>
                    </a:lnTo>
                    <a:lnTo>
                      <a:pt x="16200" y="10485"/>
                    </a:lnTo>
                    <a:lnTo>
                      <a:pt x="16943" y="11324"/>
                    </a:lnTo>
                    <a:lnTo>
                      <a:pt x="17446" y="12266"/>
                    </a:lnTo>
                    <a:lnTo>
                      <a:pt x="17706" y="13337"/>
                    </a:lnTo>
                    <a:lnTo>
                      <a:pt x="17723" y="13918"/>
                    </a:lnTo>
                    <a:lnTo>
                      <a:pt x="17706" y="14500"/>
                    </a:lnTo>
                    <a:lnTo>
                      <a:pt x="17446" y="15571"/>
                    </a:lnTo>
                    <a:lnTo>
                      <a:pt x="16943" y="16525"/>
                    </a:lnTo>
                    <a:lnTo>
                      <a:pt x="16200" y="17352"/>
                    </a:lnTo>
                    <a:lnTo>
                      <a:pt x="15732" y="17724"/>
                    </a:lnTo>
                    <a:lnTo>
                      <a:pt x="15247" y="18051"/>
                    </a:lnTo>
                    <a:lnTo>
                      <a:pt x="14141" y="18574"/>
                    </a:lnTo>
                    <a:lnTo>
                      <a:pt x="12911" y="18934"/>
                    </a:lnTo>
                    <a:lnTo>
                      <a:pt x="11579" y="19121"/>
                    </a:lnTo>
                    <a:lnTo>
                      <a:pt x="10886" y="19133"/>
                    </a:lnTo>
                    <a:lnTo>
                      <a:pt x="10194" y="19121"/>
                    </a:lnTo>
                    <a:lnTo>
                      <a:pt x="8878" y="18934"/>
                    </a:lnTo>
                    <a:lnTo>
                      <a:pt x="7632" y="18574"/>
                    </a:lnTo>
                    <a:lnTo>
                      <a:pt x="6542" y="18039"/>
                    </a:lnTo>
                    <a:lnTo>
                      <a:pt x="6058" y="17701"/>
                    </a:lnTo>
                    <a:lnTo>
                      <a:pt x="5573" y="17341"/>
                    </a:lnTo>
                    <a:lnTo>
                      <a:pt x="4828" y="16514"/>
                    </a:lnTo>
                    <a:lnTo>
                      <a:pt x="4327" y="15560"/>
                    </a:lnTo>
                    <a:lnTo>
                      <a:pt x="4067" y="14500"/>
                    </a:lnTo>
                    <a:lnTo>
                      <a:pt x="4050" y="13918"/>
                    </a:lnTo>
                    <a:lnTo>
                      <a:pt x="4067" y="13337"/>
                    </a:lnTo>
                    <a:lnTo>
                      <a:pt x="4327" y="12278"/>
                    </a:lnTo>
                    <a:lnTo>
                      <a:pt x="4828" y="11336"/>
                    </a:lnTo>
                    <a:lnTo>
                      <a:pt x="5573" y="10509"/>
                    </a:lnTo>
                    <a:lnTo>
                      <a:pt x="6058" y="10137"/>
                    </a:lnTo>
                    <a:lnTo>
                      <a:pt x="6231" y="10009"/>
                    </a:lnTo>
                    <a:lnTo>
                      <a:pt x="6439" y="9892"/>
                    </a:lnTo>
                    <a:lnTo>
                      <a:pt x="6941" y="9590"/>
                    </a:lnTo>
                    <a:lnTo>
                      <a:pt x="8065" y="9136"/>
                    </a:lnTo>
                    <a:lnTo>
                      <a:pt x="9260" y="8845"/>
                    </a:lnTo>
                    <a:lnTo>
                      <a:pt x="10523" y="8717"/>
                    </a:lnTo>
                    <a:close/>
                    <a:moveTo>
                      <a:pt x="17567" y="0"/>
                    </a:moveTo>
                    <a:lnTo>
                      <a:pt x="17567" y="6668"/>
                    </a:lnTo>
                    <a:lnTo>
                      <a:pt x="17740" y="8670"/>
                    </a:lnTo>
                    <a:lnTo>
                      <a:pt x="17567" y="8670"/>
                    </a:lnTo>
                    <a:lnTo>
                      <a:pt x="17290" y="8391"/>
                    </a:lnTo>
                    <a:lnTo>
                      <a:pt x="16650" y="7891"/>
                    </a:lnTo>
                    <a:lnTo>
                      <a:pt x="15905" y="7448"/>
                    </a:lnTo>
                    <a:lnTo>
                      <a:pt x="15092" y="7064"/>
                    </a:lnTo>
                    <a:lnTo>
                      <a:pt x="14659" y="6912"/>
                    </a:lnTo>
                    <a:lnTo>
                      <a:pt x="14141" y="6738"/>
                    </a:lnTo>
                    <a:lnTo>
                      <a:pt x="13050" y="6471"/>
                    </a:lnTo>
                    <a:lnTo>
                      <a:pt x="11942" y="6296"/>
                    </a:lnTo>
                    <a:lnTo>
                      <a:pt x="10799" y="6214"/>
                    </a:lnTo>
                    <a:lnTo>
                      <a:pt x="9693" y="6214"/>
                    </a:lnTo>
                    <a:lnTo>
                      <a:pt x="8688" y="6284"/>
                    </a:lnTo>
                    <a:lnTo>
                      <a:pt x="7719" y="6424"/>
                    </a:lnTo>
                    <a:lnTo>
                      <a:pt x="6784" y="6633"/>
                    </a:lnTo>
                    <a:lnTo>
                      <a:pt x="5901" y="6912"/>
                    </a:lnTo>
                    <a:lnTo>
                      <a:pt x="5036" y="7250"/>
                    </a:lnTo>
                    <a:lnTo>
                      <a:pt x="4205" y="7669"/>
                    </a:lnTo>
                    <a:lnTo>
                      <a:pt x="3410" y="8158"/>
                    </a:lnTo>
                    <a:lnTo>
                      <a:pt x="3029" y="8426"/>
                    </a:lnTo>
                    <a:lnTo>
                      <a:pt x="2666" y="8705"/>
                    </a:lnTo>
                    <a:lnTo>
                      <a:pt x="2008" y="9287"/>
                    </a:lnTo>
                    <a:lnTo>
                      <a:pt x="1436" y="9915"/>
                    </a:lnTo>
                    <a:lnTo>
                      <a:pt x="970" y="10567"/>
                    </a:lnTo>
                    <a:lnTo>
                      <a:pt x="588" y="11254"/>
                    </a:lnTo>
                    <a:lnTo>
                      <a:pt x="295" y="11964"/>
                    </a:lnTo>
                    <a:lnTo>
                      <a:pt x="104" y="12720"/>
                    </a:lnTo>
                    <a:lnTo>
                      <a:pt x="17" y="13500"/>
                    </a:lnTo>
                    <a:lnTo>
                      <a:pt x="0" y="13908"/>
                    </a:lnTo>
                    <a:lnTo>
                      <a:pt x="17" y="14315"/>
                    </a:lnTo>
                    <a:lnTo>
                      <a:pt x="104" y="15094"/>
                    </a:lnTo>
                    <a:lnTo>
                      <a:pt x="295" y="15851"/>
                    </a:lnTo>
                    <a:lnTo>
                      <a:pt x="588" y="16572"/>
                    </a:lnTo>
                    <a:lnTo>
                      <a:pt x="970" y="17259"/>
                    </a:lnTo>
                    <a:lnTo>
                      <a:pt x="1436" y="17911"/>
                    </a:lnTo>
                    <a:lnTo>
                      <a:pt x="2008" y="18527"/>
                    </a:lnTo>
                    <a:lnTo>
                      <a:pt x="2666" y="19109"/>
                    </a:lnTo>
                    <a:lnTo>
                      <a:pt x="3029" y="19388"/>
                    </a:lnTo>
                    <a:lnTo>
                      <a:pt x="3410" y="19656"/>
                    </a:lnTo>
                    <a:lnTo>
                      <a:pt x="4205" y="20145"/>
                    </a:lnTo>
                    <a:lnTo>
                      <a:pt x="5036" y="20564"/>
                    </a:lnTo>
                    <a:lnTo>
                      <a:pt x="5901" y="20902"/>
                    </a:lnTo>
                    <a:lnTo>
                      <a:pt x="6784" y="21181"/>
                    </a:lnTo>
                    <a:lnTo>
                      <a:pt x="7719" y="21390"/>
                    </a:lnTo>
                    <a:lnTo>
                      <a:pt x="8688" y="21530"/>
                    </a:lnTo>
                    <a:lnTo>
                      <a:pt x="9693" y="21600"/>
                    </a:lnTo>
                    <a:lnTo>
                      <a:pt x="10782" y="21600"/>
                    </a:lnTo>
                    <a:lnTo>
                      <a:pt x="11925" y="21506"/>
                    </a:lnTo>
                    <a:lnTo>
                      <a:pt x="13033" y="21321"/>
                    </a:lnTo>
                    <a:lnTo>
                      <a:pt x="14106" y="21030"/>
                    </a:lnTo>
                    <a:lnTo>
                      <a:pt x="14624" y="20843"/>
                    </a:lnTo>
                    <a:lnTo>
                      <a:pt x="15074" y="20692"/>
                    </a:lnTo>
                    <a:lnTo>
                      <a:pt x="15888" y="20320"/>
                    </a:lnTo>
                    <a:lnTo>
                      <a:pt x="16632" y="19878"/>
                    </a:lnTo>
                    <a:lnTo>
                      <a:pt x="17273" y="19365"/>
                    </a:lnTo>
                    <a:lnTo>
                      <a:pt x="17550" y="19086"/>
                    </a:lnTo>
                    <a:lnTo>
                      <a:pt x="17723" y="19086"/>
                    </a:lnTo>
                    <a:lnTo>
                      <a:pt x="17723" y="21099"/>
                    </a:lnTo>
                    <a:lnTo>
                      <a:pt x="21600" y="21099"/>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762" name="Google Shape;1762;p11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1763" name="Shape 1763"/>
        <p:cNvGrpSpPr/>
        <p:nvPr/>
      </p:nvGrpSpPr>
      <p:grpSpPr>
        <a:xfrm>
          <a:off x="0" y="0"/>
          <a:ext cx="0" cy="0"/>
          <a:chOff x="0" y="0"/>
          <a:chExt cx="0" cy="0"/>
        </a:xfrm>
      </p:grpSpPr>
      <p:sp>
        <p:nvSpPr>
          <p:cNvPr id="1764" name="Google Shape;1764;p11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gray">
  <p:cSld name="Breaker gray">
    <p:bg>
      <p:bgPr>
        <a:solidFill>
          <a:srgbClr val="9AA0A6"/>
        </a:solidFill>
      </p:bgPr>
    </p:bg>
    <p:spTree>
      <p:nvGrpSpPr>
        <p:cNvPr id="1765" name="Shape 1765"/>
        <p:cNvGrpSpPr/>
        <p:nvPr/>
      </p:nvGrpSpPr>
      <p:grpSpPr>
        <a:xfrm>
          <a:off x="0" y="0"/>
          <a:ext cx="0" cy="0"/>
          <a:chOff x="0" y="0"/>
          <a:chExt cx="0" cy="0"/>
        </a:xfrm>
      </p:grpSpPr>
      <p:pic>
        <p:nvPicPr>
          <p:cNvPr descr="image4.png" id="1766" name="Google Shape;1766;p112"/>
          <p:cNvPicPr preferRelativeResize="0"/>
          <p:nvPr/>
        </p:nvPicPr>
        <p:blipFill rotWithShape="1">
          <a:blip r:embed="rId2">
            <a:alphaModFix amt="25000"/>
          </a:blip>
          <a:srcRect b="19423" l="0" r="22696" t="5871"/>
          <a:stretch/>
        </p:blipFill>
        <p:spPr>
          <a:xfrm>
            <a:off x="4562924" y="2116"/>
            <a:ext cx="4581080" cy="5144578"/>
          </a:xfrm>
          <a:prstGeom prst="rect">
            <a:avLst/>
          </a:prstGeom>
          <a:noFill/>
          <a:ln>
            <a:noFill/>
          </a:ln>
        </p:spPr>
      </p:pic>
      <p:sp>
        <p:nvSpPr>
          <p:cNvPr id="1767" name="Google Shape;1767;p112"/>
          <p:cNvSpPr txBox="1"/>
          <p:nvPr>
            <p:ph type="title"/>
          </p:nvPr>
        </p:nvSpPr>
        <p:spPr>
          <a:xfrm>
            <a:off x="356615" y="630766"/>
            <a:ext cx="7891200" cy="3886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5F6368"/>
              </a:buClr>
              <a:buSzPts val="3100"/>
              <a:buFont typeface="Arial"/>
              <a:buNone/>
              <a:defRPr sz="3100">
                <a:solidFill>
                  <a:srgbClr val="5F6368"/>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68" name="Google Shape;1768;p112"/>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Blue">
  <p:cSld name="Callout Quote Blue">
    <p:bg>
      <p:bgPr>
        <a:solidFill>
          <a:srgbClr val="4285F4"/>
        </a:solidFill>
      </p:bgPr>
    </p:bg>
    <p:spTree>
      <p:nvGrpSpPr>
        <p:cNvPr id="1769" name="Shape 1769"/>
        <p:cNvGrpSpPr/>
        <p:nvPr/>
      </p:nvGrpSpPr>
      <p:grpSpPr>
        <a:xfrm>
          <a:off x="0" y="0"/>
          <a:ext cx="0" cy="0"/>
          <a:chOff x="0" y="0"/>
          <a:chExt cx="0" cy="0"/>
        </a:xfrm>
      </p:grpSpPr>
      <p:sp>
        <p:nvSpPr>
          <p:cNvPr id="1770" name="Google Shape;1770;p113"/>
          <p:cNvSpPr txBox="1"/>
          <p:nvPr>
            <p:ph type="title"/>
          </p:nvPr>
        </p:nvSpPr>
        <p:spPr>
          <a:xfrm>
            <a:off x="479383" y="2249421"/>
            <a:ext cx="8235300" cy="64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2400"/>
              <a:buFont typeface="Arial"/>
              <a:buChar char="●"/>
              <a:defRPr sz="2400">
                <a:solidFill>
                  <a:srgbClr val="FFFFFF"/>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71" name="Google Shape;1771;p11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772" name="Shape 1772"/>
        <p:cNvGrpSpPr/>
        <p:nvPr/>
      </p:nvGrpSpPr>
      <p:grpSpPr>
        <a:xfrm>
          <a:off x="0" y="0"/>
          <a:ext cx="0" cy="0"/>
          <a:chOff x="0" y="0"/>
          <a:chExt cx="0" cy="0"/>
        </a:xfrm>
      </p:grpSpPr>
      <p:sp>
        <p:nvSpPr>
          <p:cNvPr id="1773" name="Google Shape;1773;p114"/>
          <p:cNvSpPr txBox="1"/>
          <p:nvPr>
            <p:ph type="title"/>
          </p:nvPr>
        </p:nvSpPr>
        <p:spPr>
          <a:xfrm>
            <a:off x="311699" y="447141"/>
            <a:ext cx="85209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0000"/>
              </a:buClr>
              <a:buSzPts val="2400"/>
              <a:buFont typeface="Arial"/>
              <a:buChar char="●"/>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74" name="Google Shape;1774;p114"/>
          <p:cNvSpPr txBox="1"/>
          <p:nvPr>
            <p:ph idx="1" type="body"/>
          </p:nvPr>
        </p:nvSpPr>
        <p:spPr>
          <a:xfrm>
            <a:off x="311699" y="1154592"/>
            <a:ext cx="8520900" cy="3416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75" name="Google Shape;1775;p114"/>
          <p:cNvSpPr txBox="1"/>
          <p:nvPr>
            <p:ph idx="12" type="sldNum"/>
          </p:nvPr>
        </p:nvSpPr>
        <p:spPr>
          <a:xfrm>
            <a:off x="8472458" y="4672008"/>
            <a:ext cx="393300" cy="380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_3">
  <p:cSld name="Presentation Title_3">
    <p:spTree>
      <p:nvGrpSpPr>
        <p:cNvPr id="1776" name="Shape 1776"/>
        <p:cNvGrpSpPr/>
        <p:nvPr/>
      </p:nvGrpSpPr>
      <p:grpSpPr>
        <a:xfrm>
          <a:off x="0" y="0"/>
          <a:ext cx="0" cy="0"/>
          <a:chOff x="0" y="0"/>
          <a:chExt cx="0" cy="0"/>
        </a:xfrm>
      </p:grpSpPr>
      <p:sp>
        <p:nvSpPr>
          <p:cNvPr id="1777" name="Google Shape;1777;p115"/>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1">
  <p:cSld name="CUSTOM_1_1">
    <p:spTree>
      <p:nvGrpSpPr>
        <p:cNvPr id="1778" name="Shape 1778"/>
        <p:cNvGrpSpPr/>
        <p:nvPr/>
      </p:nvGrpSpPr>
      <p:grpSpPr>
        <a:xfrm>
          <a:off x="0" y="0"/>
          <a:ext cx="0" cy="0"/>
          <a:chOff x="0" y="0"/>
          <a:chExt cx="0" cy="0"/>
        </a:xfrm>
      </p:grpSpPr>
      <p:pic>
        <p:nvPicPr>
          <p:cNvPr descr="image7.png" id="1779" name="Google Shape;1779;p116"/>
          <p:cNvPicPr preferRelativeResize="0"/>
          <p:nvPr/>
        </p:nvPicPr>
        <p:blipFill rotWithShape="1">
          <a:blip r:embed="rId2">
            <a:alphaModFix/>
          </a:blip>
          <a:srcRect b="0" l="0" r="0" t="0"/>
          <a:stretch/>
        </p:blipFill>
        <p:spPr>
          <a:xfrm>
            <a:off x="7693097" y="4632568"/>
            <a:ext cx="672017" cy="232352"/>
          </a:xfrm>
          <a:prstGeom prst="rect">
            <a:avLst/>
          </a:prstGeom>
          <a:noFill/>
          <a:ln>
            <a:noFill/>
          </a:ln>
        </p:spPr>
      </p:pic>
      <p:sp>
        <p:nvSpPr>
          <p:cNvPr id="1780" name="Google Shape;1780;p116"/>
          <p:cNvSpPr txBox="1"/>
          <p:nvPr>
            <p:ph type="title"/>
          </p:nvPr>
        </p:nvSpPr>
        <p:spPr>
          <a:xfrm>
            <a:off x="781725" y="1236588"/>
            <a:ext cx="7333200" cy="903900"/>
          </a:xfrm>
          <a:prstGeom prst="rect">
            <a:avLst/>
          </a:prstGeom>
          <a:noFill/>
          <a:ln>
            <a:noFill/>
          </a:ln>
        </p:spPr>
        <p:txBody>
          <a:bodyPr anchorCtr="0" anchor="t" bIns="34300" lIns="34300" spcFirstLastPara="1" rIns="34300" wrap="square" tIns="34300">
            <a:noAutofit/>
          </a:bodyPr>
          <a:lstStyle>
            <a:lvl1pPr lvl="0" rtl="0" algn="l">
              <a:lnSpc>
                <a:spcPct val="115000"/>
              </a:lnSpc>
              <a:spcBef>
                <a:spcPts val="0"/>
              </a:spcBef>
              <a:spcAft>
                <a:spcPts val="0"/>
              </a:spcAft>
              <a:buClr>
                <a:srgbClr val="414141"/>
              </a:buClr>
              <a:buSzPts val="4400"/>
              <a:buFont typeface="Roboto Light"/>
              <a:buNone/>
              <a:defRPr sz="4400">
                <a:solidFill>
                  <a:srgbClr val="414141"/>
                </a:solidFill>
                <a:latin typeface="Roboto Light"/>
                <a:ea typeface="Roboto Light"/>
                <a:cs typeface="Roboto Light"/>
                <a:sym typeface="Roboto Light"/>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81" name="Google Shape;1781;p116"/>
          <p:cNvSpPr txBox="1"/>
          <p:nvPr>
            <p:ph idx="1" type="body"/>
          </p:nvPr>
        </p:nvSpPr>
        <p:spPr>
          <a:xfrm>
            <a:off x="781725" y="2140451"/>
            <a:ext cx="7272300" cy="497700"/>
          </a:xfrm>
          <a:prstGeom prst="rect">
            <a:avLst/>
          </a:prstGeom>
          <a:noFill/>
          <a:ln>
            <a:noFill/>
          </a:ln>
        </p:spPr>
        <p:txBody>
          <a:bodyPr anchorCtr="0" anchor="t" bIns="34300" lIns="34300" spcFirstLastPara="1" rIns="34300" wrap="square" tIns="34300">
            <a:noAutofit/>
          </a:bodyPr>
          <a:lstStyle>
            <a:lvl1pPr indent="-228600" lvl="0" marL="457200" rtl="0" algn="l">
              <a:lnSpc>
                <a:spcPct val="150000"/>
              </a:lnSpc>
              <a:spcBef>
                <a:spcPts val="0"/>
              </a:spcBef>
              <a:spcAft>
                <a:spcPts val="0"/>
              </a:spcAft>
              <a:buClr>
                <a:srgbClr val="414141"/>
              </a:buClr>
              <a:buSzPts val="2400"/>
              <a:buFont typeface="Roboto Light"/>
              <a:buNone/>
              <a:defRPr sz="2400">
                <a:solidFill>
                  <a:srgbClr val="414141"/>
                </a:solidFill>
                <a:latin typeface="Roboto Light"/>
                <a:ea typeface="Roboto Light"/>
                <a:cs typeface="Roboto Light"/>
                <a:sym typeface="Roboto Light"/>
              </a:defRPr>
            </a:lvl1pPr>
            <a:lvl2pPr indent="-228600" lvl="1" marL="914400" rtl="0" algn="l">
              <a:lnSpc>
                <a:spcPct val="150000"/>
              </a:lnSpc>
              <a:spcBef>
                <a:spcPts val="0"/>
              </a:spcBef>
              <a:spcAft>
                <a:spcPts val="0"/>
              </a:spcAft>
              <a:buClr>
                <a:srgbClr val="414141"/>
              </a:buClr>
              <a:buSzPts val="2400"/>
              <a:buFont typeface="Roboto Light"/>
              <a:buNone/>
              <a:defRPr sz="2400">
                <a:solidFill>
                  <a:srgbClr val="414141"/>
                </a:solidFill>
                <a:latin typeface="Roboto Light"/>
                <a:ea typeface="Roboto Light"/>
                <a:cs typeface="Roboto Light"/>
                <a:sym typeface="Roboto Light"/>
              </a:defRPr>
            </a:lvl2pPr>
            <a:lvl3pPr indent="-228600" lvl="2" marL="1371600" rtl="0" algn="l">
              <a:lnSpc>
                <a:spcPct val="150000"/>
              </a:lnSpc>
              <a:spcBef>
                <a:spcPts val="0"/>
              </a:spcBef>
              <a:spcAft>
                <a:spcPts val="0"/>
              </a:spcAft>
              <a:buClr>
                <a:srgbClr val="414141"/>
              </a:buClr>
              <a:buSzPts val="2400"/>
              <a:buFont typeface="Roboto Light"/>
              <a:buNone/>
              <a:defRPr sz="2400">
                <a:solidFill>
                  <a:srgbClr val="414141"/>
                </a:solidFill>
                <a:latin typeface="Roboto Light"/>
                <a:ea typeface="Roboto Light"/>
                <a:cs typeface="Roboto Light"/>
                <a:sym typeface="Roboto Light"/>
              </a:defRPr>
            </a:lvl3pPr>
            <a:lvl4pPr indent="-228600" lvl="3" marL="1828800" rtl="0" algn="l">
              <a:lnSpc>
                <a:spcPct val="150000"/>
              </a:lnSpc>
              <a:spcBef>
                <a:spcPts val="0"/>
              </a:spcBef>
              <a:spcAft>
                <a:spcPts val="0"/>
              </a:spcAft>
              <a:buClr>
                <a:srgbClr val="414141"/>
              </a:buClr>
              <a:buSzPts val="2400"/>
              <a:buFont typeface="Roboto Light"/>
              <a:buNone/>
              <a:defRPr sz="2400">
                <a:solidFill>
                  <a:srgbClr val="414141"/>
                </a:solidFill>
                <a:latin typeface="Roboto Light"/>
                <a:ea typeface="Roboto Light"/>
                <a:cs typeface="Roboto Light"/>
                <a:sym typeface="Roboto Light"/>
              </a:defRPr>
            </a:lvl4pPr>
            <a:lvl5pPr indent="-228600" lvl="4" marL="2286000" rtl="0" algn="l">
              <a:lnSpc>
                <a:spcPct val="150000"/>
              </a:lnSpc>
              <a:spcBef>
                <a:spcPts val="0"/>
              </a:spcBef>
              <a:spcAft>
                <a:spcPts val="0"/>
              </a:spcAft>
              <a:buClr>
                <a:srgbClr val="414141"/>
              </a:buClr>
              <a:buSzPts val="2400"/>
              <a:buFont typeface="Roboto Light"/>
              <a:buNone/>
              <a:defRPr sz="2400">
                <a:solidFill>
                  <a:srgbClr val="414141"/>
                </a:solidFill>
                <a:latin typeface="Roboto Light"/>
                <a:ea typeface="Roboto Light"/>
                <a:cs typeface="Roboto Light"/>
                <a:sym typeface="Roboto Light"/>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82" name="Google Shape;1782;p116"/>
          <p:cNvSpPr txBox="1"/>
          <p:nvPr>
            <p:ph idx="2" type="body"/>
          </p:nvPr>
        </p:nvSpPr>
        <p:spPr>
          <a:xfrm>
            <a:off x="781725" y="2839601"/>
            <a:ext cx="6116100" cy="29232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783" name="Google Shape;1783;p11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784" name="Shape 1784"/>
        <p:cNvGrpSpPr/>
        <p:nvPr/>
      </p:nvGrpSpPr>
      <p:grpSpPr>
        <a:xfrm>
          <a:off x="0" y="0"/>
          <a:ext cx="0" cy="0"/>
          <a:chOff x="0" y="0"/>
          <a:chExt cx="0" cy="0"/>
        </a:xfrm>
      </p:grpSpPr>
      <p:pic>
        <p:nvPicPr>
          <p:cNvPr descr="image96.png" id="1785" name="Google Shape;1785;p117"/>
          <p:cNvPicPr preferRelativeResize="0"/>
          <p:nvPr/>
        </p:nvPicPr>
        <p:blipFill rotWithShape="1">
          <a:blip r:embed="rId2">
            <a:alphaModFix/>
          </a:blip>
          <a:srcRect b="8159" l="0" r="0" t="9339"/>
          <a:stretch/>
        </p:blipFill>
        <p:spPr>
          <a:xfrm>
            <a:off x="-1" y="2116"/>
            <a:ext cx="9144000" cy="5143503"/>
          </a:xfrm>
          <a:prstGeom prst="rect">
            <a:avLst/>
          </a:prstGeom>
          <a:noFill/>
          <a:ln>
            <a:noFill/>
          </a:ln>
        </p:spPr>
      </p:pic>
      <p:pic>
        <p:nvPicPr>
          <p:cNvPr descr="image4.png" id="1786" name="Google Shape;1786;p117"/>
          <p:cNvPicPr preferRelativeResize="0"/>
          <p:nvPr/>
        </p:nvPicPr>
        <p:blipFill rotWithShape="1">
          <a:blip r:embed="rId3">
            <a:alphaModFix amt="35000"/>
          </a:blip>
          <a:srcRect b="19423" l="0" r="22696" t="5871"/>
          <a:stretch/>
        </p:blipFill>
        <p:spPr>
          <a:xfrm>
            <a:off x="4562924" y="1579"/>
            <a:ext cx="4581080" cy="5144578"/>
          </a:xfrm>
          <a:prstGeom prst="rect">
            <a:avLst/>
          </a:prstGeom>
          <a:noFill/>
          <a:ln>
            <a:noFill/>
          </a:ln>
        </p:spPr>
      </p:pic>
      <p:pic>
        <p:nvPicPr>
          <p:cNvPr descr="image5.png" id="1787" name="Google Shape;1787;p117"/>
          <p:cNvPicPr preferRelativeResize="0"/>
          <p:nvPr/>
        </p:nvPicPr>
        <p:blipFill rotWithShape="1">
          <a:blip r:embed="rId4">
            <a:alphaModFix/>
          </a:blip>
          <a:srcRect b="0" l="0" r="0" t="0"/>
          <a:stretch/>
        </p:blipFill>
        <p:spPr>
          <a:xfrm>
            <a:off x="457199" y="4538066"/>
            <a:ext cx="1248501" cy="226551"/>
          </a:xfrm>
          <a:prstGeom prst="rect">
            <a:avLst/>
          </a:prstGeom>
          <a:noFill/>
          <a:ln>
            <a:noFill/>
          </a:ln>
        </p:spPr>
      </p:pic>
      <p:sp>
        <p:nvSpPr>
          <p:cNvPr id="1788" name="Google Shape;1788;p117"/>
          <p:cNvSpPr txBox="1"/>
          <p:nvPr/>
        </p:nvSpPr>
        <p:spPr>
          <a:xfrm>
            <a:off x="356615" y="1203533"/>
            <a:ext cx="4892400" cy="76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3600"/>
              <a:buFont typeface="Arial"/>
              <a:buNone/>
            </a:pPr>
            <a:r>
              <a:rPr b="0" i="0" lang="en" sz="3600" u="none" cap="none" strike="noStrike">
                <a:solidFill>
                  <a:srgbClr val="FFFFFF"/>
                </a:solidFill>
                <a:latin typeface="Arial"/>
                <a:ea typeface="Arial"/>
                <a:cs typeface="Arial"/>
                <a:sym typeface="Arial"/>
              </a:rPr>
              <a:t>Thank you</a:t>
            </a:r>
            <a:endParaRPr sz="1500"/>
          </a:p>
        </p:txBody>
      </p:sp>
      <p:sp>
        <p:nvSpPr>
          <p:cNvPr id="1789" name="Google Shape;1789;p117"/>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solidFill>
          <a:srgbClr val="000000"/>
        </a:solidFill>
      </p:bgPr>
    </p:bg>
    <p:spTree>
      <p:nvGrpSpPr>
        <p:cNvPr id="1790" name="Shape 1790"/>
        <p:cNvGrpSpPr/>
        <p:nvPr/>
      </p:nvGrpSpPr>
      <p:grpSpPr>
        <a:xfrm>
          <a:off x="0" y="0"/>
          <a:ext cx="0" cy="0"/>
          <a:chOff x="0" y="0"/>
          <a:chExt cx="0" cy="0"/>
        </a:xfrm>
      </p:grpSpPr>
      <p:pic>
        <p:nvPicPr>
          <p:cNvPr descr="image96.png" id="1791" name="Google Shape;1791;p118"/>
          <p:cNvPicPr preferRelativeResize="0"/>
          <p:nvPr/>
        </p:nvPicPr>
        <p:blipFill rotWithShape="1">
          <a:blip r:embed="rId2">
            <a:alphaModFix/>
          </a:blip>
          <a:srcRect b="8159" l="0" r="0" t="9339"/>
          <a:stretch/>
        </p:blipFill>
        <p:spPr>
          <a:xfrm>
            <a:off x="-1" y="2116"/>
            <a:ext cx="9144000" cy="5143503"/>
          </a:xfrm>
          <a:prstGeom prst="rect">
            <a:avLst/>
          </a:prstGeom>
          <a:noFill/>
          <a:ln>
            <a:noFill/>
          </a:ln>
        </p:spPr>
      </p:pic>
      <p:sp>
        <p:nvSpPr>
          <p:cNvPr id="1792" name="Google Shape;1792;p118"/>
          <p:cNvSpPr txBox="1"/>
          <p:nvPr>
            <p:ph type="title"/>
          </p:nvPr>
        </p:nvSpPr>
        <p:spPr>
          <a:xfrm>
            <a:off x="457199" y="322156"/>
            <a:ext cx="4142400" cy="16737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5F6368"/>
              </a:buClr>
              <a:buSzPts val="3600"/>
              <a:buFont typeface="Arial"/>
              <a:buNone/>
              <a:defRPr sz="3600">
                <a:solidFill>
                  <a:srgbClr val="5F6368"/>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pic>
        <p:nvPicPr>
          <p:cNvPr descr="image1.png" id="1793" name="Google Shape;1793;p118"/>
          <p:cNvPicPr preferRelativeResize="0"/>
          <p:nvPr/>
        </p:nvPicPr>
        <p:blipFill rotWithShape="1">
          <a:blip r:embed="rId3">
            <a:alphaModFix/>
          </a:blip>
          <a:srcRect b="0" l="0" r="0" t="0"/>
          <a:stretch/>
        </p:blipFill>
        <p:spPr>
          <a:xfrm>
            <a:off x="5826532" y="2647216"/>
            <a:ext cx="2860268" cy="2117404"/>
          </a:xfrm>
          <a:prstGeom prst="rect">
            <a:avLst/>
          </a:prstGeom>
          <a:noFill/>
          <a:ln>
            <a:noFill/>
          </a:ln>
        </p:spPr>
      </p:pic>
      <p:sp>
        <p:nvSpPr>
          <p:cNvPr id="1794" name="Google Shape;1794;p118"/>
          <p:cNvSpPr txBox="1"/>
          <p:nvPr>
            <p:ph idx="1" type="body"/>
          </p:nvPr>
        </p:nvSpPr>
        <p:spPr>
          <a:xfrm>
            <a:off x="3054099" y="4152017"/>
            <a:ext cx="1545600" cy="6129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0"/>
              </a:spcBef>
              <a:spcAft>
                <a:spcPts val="0"/>
              </a:spcAft>
              <a:buClr>
                <a:srgbClr val="5F6368"/>
              </a:buClr>
              <a:buSzPts val="1100"/>
              <a:buFont typeface="Roboto"/>
              <a:buNone/>
              <a:defRPr sz="1100">
                <a:solidFill>
                  <a:srgbClr val="5F6368"/>
                </a:solidFill>
                <a:latin typeface="Roboto"/>
                <a:ea typeface="Roboto"/>
                <a:cs typeface="Roboto"/>
                <a:sym typeface="Roboto"/>
              </a:defRPr>
            </a:lvl1pPr>
            <a:lvl2pPr indent="-228600" lvl="1" marL="914400" rtl="0" algn="r">
              <a:lnSpc>
                <a:spcPct val="100000"/>
              </a:lnSpc>
              <a:spcBef>
                <a:spcPts val="0"/>
              </a:spcBef>
              <a:spcAft>
                <a:spcPts val="0"/>
              </a:spcAft>
              <a:buClr>
                <a:srgbClr val="5F6368"/>
              </a:buClr>
              <a:buSzPts val="1100"/>
              <a:buFont typeface="Roboto"/>
              <a:buNone/>
              <a:defRPr sz="1100">
                <a:solidFill>
                  <a:srgbClr val="5F6368"/>
                </a:solidFill>
                <a:latin typeface="Roboto"/>
                <a:ea typeface="Roboto"/>
                <a:cs typeface="Roboto"/>
                <a:sym typeface="Roboto"/>
              </a:defRPr>
            </a:lvl2pPr>
            <a:lvl3pPr indent="-228600" lvl="2" marL="1371600" rtl="0" algn="r">
              <a:lnSpc>
                <a:spcPct val="100000"/>
              </a:lnSpc>
              <a:spcBef>
                <a:spcPts val="0"/>
              </a:spcBef>
              <a:spcAft>
                <a:spcPts val="0"/>
              </a:spcAft>
              <a:buClr>
                <a:srgbClr val="5F6368"/>
              </a:buClr>
              <a:buSzPts val="1100"/>
              <a:buFont typeface="Roboto"/>
              <a:buNone/>
              <a:defRPr sz="1100">
                <a:solidFill>
                  <a:srgbClr val="5F6368"/>
                </a:solidFill>
                <a:latin typeface="Roboto"/>
                <a:ea typeface="Roboto"/>
                <a:cs typeface="Roboto"/>
                <a:sym typeface="Roboto"/>
              </a:defRPr>
            </a:lvl3pPr>
            <a:lvl4pPr indent="-228600" lvl="3" marL="1828800" rtl="0" algn="r">
              <a:lnSpc>
                <a:spcPct val="100000"/>
              </a:lnSpc>
              <a:spcBef>
                <a:spcPts val="0"/>
              </a:spcBef>
              <a:spcAft>
                <a:spcPts val="0"/>
              </a:spcAft>
              <a:buClr>
                <a:srgbClr val="5F6368"/>
              </a:buClr>
              <a:buSzPts val="1100"/>
              <a:buFont typeface="Roboto"/>
              <a:buNone/>
              <a:defRPr sz="1100">
                <a:solidFill>
                  <a:srgbClr val="5F6368"/>
                </a:solidFill>
                <a:latin typeface="Roboto"/>
                <a:ea typeface="Roboto"/>
                <a:cs typeface="Roboto"/>
                <a:sym typeface="Roboto"/>
              </a:defRPr>
            </a:lvl4pPr>
            <a:lvl5pPr indent="-228600" lvl="4" marL="2286000" rtl="0" algn="r">
              <a:lnSpc>
                <a:spcPct val="100000"/>
              </a:lnSpc>
              <a:spcBef>
                <a:spcPts val="0"/>
              </a:spcBef>
              <a:spcAft>
                <a:spcPts val="0"/>
              </a:spcAft>
              <a:buClr>
                <a:srgbClr val="5F6368"/>
              </a:buClr>
              <a:buSzPts val="1100"/>
              <a:buFont typeface="Roboto"/>
              <a:buNone/>
              <a:defRPr sz="1100">
                <a:solidFill>
                  <a:srgbClr val="5F6368"/>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pic>
        <p:nvPicPr>
          <p:cNvPr descr="image5.png" id="1795" name="Google Shape;1795;p118"/>
          <p:cNvPicPr preferRelativeResize="0"/>
          <p:nvPr/>
        </p:nvPicPr>
        <p:blipFill rotWithShape="1">
          <a:blip r:embed="rId4">
            <a:alphaModFix/>
          </a:blip>
          <a:srcRect b="0" l="0" r="0" t="0"/>
          <a:stretch/>
        </p:blipFill>
        <p:spPr>
          <a:xfrm>
            <a:off x="457199" y="4538066"/>
            <a:ext cx="1248501" cy="226551"/>
          </a:xfrm>
          <a:prstGeom prst="rect">
            <a:avLst/>
          </a:prstGeom>
          <a:noFill/>
          <a:ln>
            <a:noFill/>
          </a:ln>
        </p:spPr>
      </p:pic>
      <p:sp>
        <p:nvSpPr>
          <p:cNvPr id="1796" name="Google Shape;1796;p118"/>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F6368"/>
              </a:buClr>
              <a:buSzPts val="1500"/>
              <a:buFont typeface="Arial"/>
              <a:buNone/>
              <a:defRPr sz="1500">
                <a:solidFill>
                  <a:srgbClr val="5F6368"/>
                </a:solidFill>
              </a:defRPr>
            </a:lvl1pPr>
            <a:lvl2pPr indent="0" lvl="1" marL="0" marR="0" rtl="0" algn="l">
              <a:lnSpc>
                <a:spcPct val="100000"/>
              </a:lnSpc>
              <a:spcBef>
                <a:spcPts val="0"/>
              </a:spcBef>
              <a:spcAft>
                <a:spcPts val="0"/>
              </a:spcAft>
              <a:buClr>
                <a:srgbClr val="5F6368"/>
              </a:buClr>
              <a:buSzPts val="1500"/>
              <a:buFont typeface="Arial"/>
              <a:buNone/>
              <a:defRPr sz="1500">
                <a:solidFill>
                  <a:srgbClr val="5F6368"/>
                </a:solidFill>
              </a:defRPr>
            </a:lvl2pPr>
            <a:lvl3pPr indent="0" lvl="2" marL="0" marR="0" rtl="0" algn="l">
              <a:lnSpc>
                <a:spcPct val="100000"/>
              </a:lnSpc>
              <a:spcBef>
                <a:spcPts val="0"/>
              </a:spcBef>
              <a:spcAft>
                <a:spcPts val="0"/>
              </a:spcAft>
              <a:buClr>
                <a:srgbClr val="5F6368"/>
              </a:buClr>
              <a:buSzPts val="1500"/>
              <a:buFont typeface="Arial"/>
              <a:buNone/>
              <a:defRPr sz="1500">
                <a:solidFill>
                  <a:srgbClr val="5F6368"/>
                </a:solidFill>
              </a:defRPr>
            </a:lvl3pPr>
            <a:lvl4pPr indent="0" lvl="3" marL="0" marR="0" rtl="0" algn="l">
              <a:lnSpc>
                <a:spcPct val="100000"/>
              </a:lnSpc>
              <a:spcBef>
                <a:spcPts val="0"/>
              </a:spcBef>
              <a:spcAft>
                <a:spcPts val="0"/>
              </a:spcAft>
              <a:buClr>
                <a:srgbClr val="5F6368"/>
              </a:buClr>
              <a:buSzPts val="1500"/>
              <a:buFont typeface="Arial"/>
              <a:buNone/>
              <a:defRPr sz="1500">
                <a:solidFill>
                  <a:srgbClr val="5F6368"/>
                </a:solidFill>
              </a:defRPr>
            </a:lvl4pPr>
            <a:lvl5pPr indent="0" lvl="4" marL="0" marR="0" rtl="0" algn="l">
              <a:lnSpc>
                <a:spcPct val="100000"/>
              </a:lnSpc>
              <a:spcBef>
                <a:spcPts val="0"/>
              </a:spcBef>
              <a:spcAft>
                <a:spcPts val="0"/>
              </a:spcAft>
              <a:buClr>
                <a:srgbClr val="5F6368"/>
              </a:buClr>
              <a:buSzPts val="1500"/>
              <a:buFont typeface="Arial"/>
              <a:buNone/>
              <a:defRPr sz="1500">
                <a:solidFill>
                  <a:srgbClr val="5F6368"/>
                </a:solidFill>
              </a:defRPr>
            </a:lvl5pPr>
            <a:lvl6pPr indent="0" lvl="5" marL="0" marR="0" rtl="0" algn="l">
              <a:lnSpc>
                <a:spcPct val="100000"/>
              </a:lnSpc>
              <a:spcBef>
                <a:spcPts val="0"/>
              </a:spcBef>
              <a:spcAft>
                <a:spcPts val="0"/>
              </a:spcAft>
              <a:buClr>
                <a:srgbClr val="5F6368"/>
              </a:buClr>
              <a:buSzPts val="1500"/>
              <a:buFont typeface="Arial"/>
              <a:buNone/>
              <a:defRPr sz="1500">
                <a:solidFill>
                  <a:srgbClr val="5F6368"/>
                </a:solidFill>
              </a:defRPr>
            </a:lvl6pPr>
            <a:lvl7pPr indent="0" lvl="6" marL="0" marR="0" rtl="0" algn="l">
              <a:lnSpc>
                <a:spcPct val="100000"/>
              </a:lnSpc>
              <a:spcBef>
                <a:spcPts val="0"/>
              </a:spcBef>
              <a:spcAft>
                <a:spcPts val="0"/>
              </a:spcAft>
              <a:buClr>
                <a:srgbClr val="5F6368"/>
              </a:buClr>
              <a:buSzPts val="1500"/>
              <a:buFont typeface="Arial"/>
              <a:buNone/>
              <a:defRPr sz="1500">
                <a:solidFill>
                  <a:srgbClr val="5F6368"/>
                </a:solidFill>
              </a:defRPr>
            </a:lvl7pPr>
            <a:lvl8pPr indent="0" lvl="7" marL="0" marR="0" rtl="0" algn="l">
              <a:lnSpc>
                <a:spcPct val="100000"/>
              </a:lnSpc>
              <a:spcBef>
                <a:spcPts val="0"/>
              </a:spcBef>
              <a:spcAft>
                <a:spcPts val="0"/>
              </a:spcAft>
              <a:buClr>
                <a:srgbClr val="5F6368"/>
              </a:buClr>
              <a:buSzPts val="1500"/>
              <a:buFont typeface="Arial"/>
              <a:buNone/>
              <a:defRPr sz="1500">
                <a:solidFill>
                  <a:srgbClr val="5F6368"/>
                </a:solidFill>
              </a:defRPr>
            </a:lvl8pPr>
            <a:lvl9pPr indent="0" lvl="8" marL="0" marR="0" rtl="0" algn="l">
              <a:lnSpc>
                <a:spcPct val="100000"/>
              </a:lnSpc>
              <a:spcBef>
                <a:spcPts val="0"/>
              </a:spcBef>
              <a:spcAft>
                <a:spcPts val="0"/>
              </a:spcAft>
              <a:buClr>
                <a:srgbClr val="5F6368"/>
              </a:buClr>
              <a:buSzPts val="1500"/>
              <a:buFont typeface="Arial"/>
              <a:buNone/>
              <a:defRPr sz="1500">
                <a:solidFill>
                  <a:srgbClr val="5F6368"/>
                </a:solidFill>
              </a:defRPr>
            </a:lvl9pPr>
          </a:lstStyle>
          <a:p>
            <a:pPr indent="0" lvl="0" marL="0" rtl="0" algn="l">
              <a:spcBef>
                <a:spcPts val="0"/>
              </a:spcBef>
              <a:spcAft>
                <a:spcPts val="0"/>
              </a:spcAft>
              <a:buNone/>
            </a:pPr>
            <a:fld id="{00000000-1234-1234-1234-123412341234}" type="slidenum">
              <a:rPr lang="en"/>
              <a:t>‹#›</a:t>
            </a:fld>
            <a:endParaRPr sz="800">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spTree>
      <p:nvGrpSpPr>
        <p:cNvPr id="1797" name="Shape 1797"/>
        <p:cNvGrpSpPr/>
        <p:nvPr/>
      </p:nvGrpSpPr>
      <p:grpSpPr>
        <a:xfrm>
          <a:off x="0" y="0"/>
          <a:ext cx="0" cy="0"/>
          <a:chOff x="0" y="0"/>
          <a:chExt cx="0" cy="0"/>
        </a:xfrm>
      </p:grpSpPr>
      <p:sp>
        <p:nvSpPr>
          <p:cNvPr id="1798" name="Google Shape;1798;p11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ote white">
  <p:cSld name="Big Quote white">
    <p:spTree>
      <p:nvGrpSpPr>
        <p:cNvPr id="1799" name="Shape 1799"/>
        <p:cNvGrpSpPr/>
        <p:nvPr/>
      </p:nvGrpSpPr>
      <p:grpSpPr>
        <a:xfrm>
          <a:off x="0" y="0"/>
          <a:ext cx="0" cy="0"/>
          <a:chOff x="0" y="0"/>
          <a:chExt cx="0" cy="0"/>
        </a:xfrm>
      </p:grpSpPr>
      <p:pic>
        <p:nvPicPr>
          <p:cNvPr descr="Asset 26@3x.png" id="1800" name="Google Shape;1800;p120"/>
          <p:cNvPicPr preferRelativeResize="0"/>
          <p:nvPr/>
        </p:nvPicPr>
        <p:blipFill rotWithShape="1">
          <a:blip r:embed="rId2">
            <a:alphaModFix/>
          </a:blip>
          <a:srcRect b="0" l="0" r="0" t="0"/>
          <a:stretch/>
        </p:blipFill>
        <p:spPr>
          <a:xfrm>
            <a:off x="1869925" y="4772116"/>
            <a:ext cx="1145428" cy="158726"/>
          </a:xfrm>
          <a:prstGeom prst="rect">
            <a:avLst/>
          </a:prstGeom>
          <a:noFill/>
          <a:ln>
            <a:noFill/>
          </a:ln>
        </p:spPr>
      </p:pic>
      <p:sp>
        <p:nvSpPr>
          <p:cNvPr id="1801" name="Google Shape;1801;p120"/>
          <p:cNvSpPr txBox="1"/>
          <p:nvPr>
            <p:ph idx="1" type="body"/>
          </p:nvPr>
        </p:nvSpPr>
        <p:spPr>
          <a:xfrm>
            <a:off x="567558" y="1337140"/>
            <a:ext cx="2020500" cy="19521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0"/>
              </a:spcBef>
              <a:spcAft>
                <a:spcPts val="0"/>
              </a:spcAft>
              <a:buClr>
                <a:srgbClr val="4285F4"/>
              </a:buClr>
              <a:buSzPts val="1900"/>
              <a:buFont typeface="Roboto"/>
              <a:buNone/>
              <a:defRPr sz="1900">
                <a:solidFill>
                  <a:srgbClr val="4285F4"/>
                </a:solidFill>
                <a:latin typeface="Roboto"/>
                <a:ea typeface="Roboto"/>
                <a:cs typeface="Roboto"/>
                <a:sym typeface="Roboto"/>
              </a:defRPr>
            </a:lvl1pPr>
            <a:lvl2pPr indent="-228600" lvl="1" marL="914400" rtl="0" algn="r">
              <a:lnSpc>
                <a:spcPct val="100000"/>
              </a:lnSpc>
              <a:spcBef>
                <a:spcPts val="0"/>
              </a:spcBef>
              <a:spcAft>
                <a:spcPts val="0"/>
              </a:spcAft>
              <a:buClr>
                <a:srgbClr val="4285F4"/>
              </a:buClr>
              <a:buSzPts val="1900"/>
              <a:buFont typeface="Roboto"/>
              <a:buNone/>
              <a:defRPr sz="1900">
                <a:solidFill>
                  <a:srgbClr val="4285F4"/>
                </a:solidFill>
                <a:latin typeface="Roboto"/>
                <a:ea typeface="Roboto"/>
                <a:cs typeface="Roboto"/>
                <a:sym typeface="Roboto"/>
              </a:defRPr>
            </a:lvl2pPr>
            <a:lvl3pPr indent="-228600" lvl="2" marL="1371600" rtl="0" algn="r">
              <a:lnSpc>
                <a:spcPct val="100000"/>
              </a:lnSpc>
              <a:spcBef>
                <a:spcPts val="0"/>
              </a:spcBef>
              <a:spcAft>
                <a:spcPts val="0"/>
              </a:spcAft>
              <a:buClr>
                <a:srgbClr val="4285F4"/>
              </a:buClr>
              <a:buSzPts val="1900"/>
              <a:buFont typeface="Roboto"/>
              <a:buNone/>
              <a:defRPr sz="1900">
                <a:solidFill>
                  <a:srgbClr val="4285F4"/>
                </a:solidFill>
                <a:latin typeface="Roboto"/>
                <a:ea typeface="Roboto"/>
                <a:cs typeface="Roboto"/>
                <a:sym typeface="Roboto"/>
              </a:defRPr>
            </a:lvl3pPr>
            <a:lvl4pPr indent="-228600" lvl="3" marL="1828800" rtl="0" algn="r">
              <a:lnSpc>
                <a:spcPct val="100000"/>
              </a:lnSpc>
              <a:spcBef>
                <a:spcPts val="0"/>
              </a:spcBef>
              <a:spcAft>
                <a:spcPts val="0"/>
              </a:spcAft>
              <a:buClr>
                <a:srgbClr val="4285F4"/>
              </a:buClr>
              <a:buSzPts val="1900"/>
              <a:buFont typeface="Roboto"/>
              <a:buNone/>
              <a:defRPr sz="1900">
                <a:solidFill>
                  <a:srgbClr val="4285F4"/>
                </a:solidFill>
                <a:latin typeface="Roboto"/>
                <a:ea typeface="Roboto"/>
                <a:cs typeface="Roboto"/>
                <a:sym typeface="Roboto"/>
              </a:defRPr>
            </a:lvl4pPr>
            <a:lvl5pPr indent="-228600" lvl="4" marL="2286000" rtl="0" algn="r">
              <a:lnSpc>
                <a:spcPct val="100000"/>
              </a:lnSpc>
              <a:spcBef>
                <a:spcPts val="0"/>
              </a:spcBef>
              <a:spcAft>
                <a:spcPts val="0"/>
              </a:spcAft>
              <a:buClr>
                <a:srgbClr val="4285F4"/>
              </a:buClr>
              <a:buSzPts val="1900"/>
              <a:buFont typeface="Roboto"/>
              <a:buNone/>
              <a:defRPr sz="1900">
                <a:solidFill>
                  <a:srgbClr val="4285F4"/>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cxnSp>
        <p:nvCxnSpPr>
          <p:cNvPr id="1802" name="Google Shape;1802;p120"/>
          <p:cNvCxnSpPr/>
          <p:nvPr/>
        </p:nvCxnSpPr>
        <p:spPr>
          <a:xfrm>
            <a:off x="2779776" y="1415791"/>
            <a:ext cx="0" cy="3021900"/>
          </a:xfrm>
          <a:prstGeom prst="straightConnector1">
            <a:avLst/>
          </a:prstGeom>
          <a:noFill/>
          <a:ln cap="flat" cmpd="sng" w="9525">
            <a:solidFill>
              <a:srgbClr val="185ABC"/>
            </a:solidFill>
            <a:prstDash val="solid"/>
            <a:round/>
            <a:headEnd len="sm" w="sm" type="none"/>
            <a:tailEnd len="sm" w="sm" type="none"/>
          </a:ln>
        </p:spPr>
      </p:cxnSp>
      <p:sp>
        <p:nvSpPr>
          <p:cNvPr id="1803" name="Google Shape;1803;p120"/>
          <p:cNvSpPr txBox="1"/>
          <p:nvPr>
            <p:ph idx="2" type="body"/>
          </p:nvPr>
        </p:nvSpPr>
        <p:spPr>
          <a:xfrm>
            <a:off x="2907791" y="1337140"/>
            <a:ext cx="5541300" cy="2770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04" name="Google Shape;1804;p120"/>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4285F4"/>
              </a:buClr>
              <a:buSzPts val="1500"/>
              <a:buFont typeface="Arial"/>
              <a:buNone/>
              <a:defRPr sz="1500">
                <a:solidFill>
                  <a:srgbClr val="4285F4"/>
                </a:solidFill>
              </a:defRPr>
            </a:lvl1pPr>
            <a:lvl2pPr indent="0" lvl="1" marL="0" marR="0" rtl="0" algn="l">
              <a:lnSpc>
                <a:spcPct val="100000"/>
              </a:lnSpc>
              <a:spcBef>
                <a:spcPts val="0"/>
              </a:spcBef>
              <a:spcAft>
                <a:spcPts val="0"/>
              </a:spcAft>
              <a:buClr>
                <a:srgbClr val="4285F4"/>
              </a:buClr>
              <a:buSzPts val="1500"/>
              <a:buFont typeface="Arial"/>
              <a:buNone/>
              <a:defRPr sz="1500">
                <a:solidFill>
                  <a:srgbClr val="4285F4"/>
                </a:solidFill>
              </a:defRPr>
            </a:lvl2pPr>
            <a:lvl3pPr indent="0" lvl="2" marL="0" marR="0" rtl="0" algn="l">
              <a:lnSpc>
                <a:spcPct val="100000"/>
              </a:lnSpc>
              <a:spcBef>
                <a:spcPts val="0"/>
              </a:spcBef>
              <a:spcAft>
                <a:spcPts val="0"/>
              </a:spcAft>
              <a:buClr>
                <a:srgbClr val="4285F4"/>
              </a:buClr>
              <a:buSzPts val="1500"/>
              <a:buFont typeface="Arial"/>
              <a:buNone/>
              <a:defRPr sz="1500">
                <a:solidFill>
                  <a:srgbClr val="4285F4"/>
                </a:solidFill>
              </a:defRPr>
            </a:lvl3pPr>
            <a:lvl4pPr indent="0" lvl="3" marL="0" marR="0" rtl="0" algn="l">
              <a:lnSpc>
                <a:spcPct val="100000"/>
              </a:lnSpc>
              <a:spcBef>
                <a:spcPts val="0"/>
              </a:spcBef>
              <a:spcAft>
                <a:spcPts val="0"/>
              </a:spcAft>
              <a:buClr>
                <a:srgbClr val="4285F4"/>
              </a:buClr>
              <a:buSzPts val="1500"/>
              <a:buFont typeface="Arial"/>
              <a:buNone/>
              <a:defRPr sz="1500">
                <a:solidFill>
                  <a:srgbClr val="4285F4"/>
                </a:solidFill>
              </a:defRPr>
            </a:lvl4pPr>
            <a:lvl5pPr indent="0" lvl="4" marL="0" marR="0" rtl="0" algn="l">
              <a:lnSpc>
                <a:spcPct val="100000"/>
              </a:lnSpc>
              <a:spcBef>
                <a:spcPts val="0"/>
              </a:spcBef>
              <a:spcAft>
                <a:spcPts val="0"/>
              </a:spcAft>
              <a:buClr>
                <a:srgbClr val="4285F4"/>
              </a:buClr>
              <a:buSzPts val="1500"/>
              <a:buFont typeface="Arial"/>
              <a:buNone/>
              <a:defRPr sz="1500">
                <a:solidFill>
                  <a:srgbClr val="4285F4"/>
                </a:solidFill>
              </a:defRPr>
            </a:lvl5pPr>
            <a:lvl6pPr indent="0" lvl="5" marL="0" marR="0" rtl="0" algn="l">
              <a:lnSpc>
                <a:spcPct val="100000"/>
              </a:lnSpc>
              <a:spcBef>
                <a:spcPts val="0"/>
              </a:spcBef>
              <a:spcAft>
                <a:spcPts val="0"/>
              </a:spcAft>
              <a:buClr>
                <a:srgbClr val="4285F4"/>
              </a:buClr>
              <a:buSzPts val="1500"/>
              <a:buFont typeface="Arial"/>
              <a:buNone/>
              <a:defRPr sz="1500">
                <a:solidFill>
                  <a:srgbClr val="4285F4"/>
                </a:solidFill>
              </a:defRPr>
            </a:lvl6pPr>
            <a:lvl7pPr indent="0" lvl="6" marL="0" marR="0" rtl="0" algn="l">
              <a:lnSpc>
                <a:spcPct val="100000"/>
              </a:lnSpc>
              <a:spcBef>
                <a:spcPts val="0"/>
              </a:spcBef>
              <a:spcAft>
                <a:spcPts val="0"/>
              </a:spcAft>
              <a:buClr>
                <a:srgbClr val="4285F4"/>
              </a:buClr>
              <a:buSzPts val="1500"/>
              <a:buFont typeface="Arial"/>
              <a:buNone/>
              <a:defRPr sz="1500">
                <a:solidFill>
                  <a:srgbClr val="4285F4"/>
                </a:solidFill>
              </a:defRPr>
            </a:lvl7pPr>
            <a:lvl8pPr indent="0" lvl="7" marL="0" marR="0" rtl="0" algn="l">
              <a:lnSpc>
                <a:spcPct val="100000"/>
              </a:lnSpc>
              <a:spcBef>
                <a:spcPts val="0"/>
              </a:spcBef>
              <a:spcAft>
                <a:spcPts val="0"/>
              </a:spcAft>
              <a:buClr>
                <a:srgbClr val="4285F4"/>
              </a:buClr>
              <a:buSzPts val="1500"/>
              <a:buFont typeface="Arial"/>
              <a:buNone/>
              <a:defRPr sz="1500">
                <a:solidFill>
                  <a:srgbClr val="4285F4"/>
                </a:solidFill>
              </a:defRPr>
            </a:lvl8pPr>
            <a:lvl9pPr indent="0" lvl="8" marL="0" marR="0" rtl="0" algn="l">
              <a:lnSpc>
                <a:spcPct val="100000"/>
              </a:lnSpc>
              <a:spcBef>
                <a:spcPts val="0"/>
              </a:spcBef>
              <a:spcAft>
                <a:spcPts val="0"/>
              </a:spcAft>
              <a:buClr>
                <a:srgbClr val="4285F4"/>
              </a:buClr>
              <a:buSzPts val="1500"/>
              <a:buFont typeface="Arial"/>
              <a:buNone/>
              <a:defRPr sz="1500">
                <a:solidFill>
                  <a:srgbClr val="4285F4"/>
                </a:solidFill>
              </a:defRPr>
            </a:lvl9pPr>
          </a:lstStyle>
          <a:p>
            <a:pPr indent="0" lvl="0" marL="0" rtl="0" algn="l">
              <a:spcBef>
                <a:spcPts val="0"/>
              </a:spcBef>
              <a:spcAft>
                <a:spcPts val="0"/>
              </a:spcAft>
              <a:buNone/>
            </a:pPr>
            <a:fld id="{00000000-1234-1234-1234-123412341234}" type="slidenum">
              <a:rPr lang="en"/>
              <a:t>‹#›</a:t>
            </a:fld>
            <a:endParaRPr sz="800">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Title blue">
  <p:cSld name="Divider Title blue">
    <p:bg>
      <p:bgPr>
        <a:solidFill>
          <a:srgbClr val="4285F4"/>
        </a:solidFill>
      </p:bgPr>
    </p:bg>
    <p:spTree>
      <p:nvGrpSpPr>
        <p:cNvPr id="1805" name="Shape 1805"/>
        <p:cNvGrpSpPr/>
        <p:nvPr/>
      </p:nvGrpSpPr>
      <p:grpSpPr>
        <a:xfrm>
          <a:off x="0" y="0"/>
          <a:ext cx="0" cy="0"/>
          <a:chOff x="0" y="0"/>
          <a:chExt cx="0" cy="0"/>
        </a:xfrm>
      </p:grpSpPr>
      <p:pic>
        <p:nvPicPr>
          <p:cNvPr descr="Asset 27@3x.png" id="1806" name="Google Shape;1806;p121"/>
          <p:cNvPicPr preferRelativeResize="0"/>
          <p:nvPr/>
        </p:nvPicPr>
        <p:blipFill rotWithShape="1">
          <a:blip r:embed="rId2">
            <a:alphaModFix/>
          </a:blip>
          <a:srcRect b="0" l="0" r="0" t="0"/>
          <a:stretch/>
        </p:blipFill>
        <p:spPr>
          <a:xfrm>
            <a:off x="1869925" y="4772108"/>
            <a:ext cx="1145428" cy="158743"/>
          </a:xfrm>
          <a:prstGeom prst="rect">
            <a:avLst/>
          </a:prstGeom>
          <a:noFill/>
          <a:ln>
            <a:noFill/>
          </a:ln>
        </p:spPr>
      </p:pic>
      <p:sp>
        <p:nvSpPr>
          <p:cNvPr id="1807" name="Google Shape;1807;p121"/>
          <p:cNvSpPr txBox="1"/>
          <p:nvPr>
            <p:ph idx="1" type="body"/>
          </p:nvPr>
        </p:nvSpPr>
        <p:spPr>
          <a:xfrm>
            <a:off x="567558" y="1337140"/>
            <a:ext cx="2020500" cy="19521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0"/>
              </a:spcBef>
              <a:spcAft>
                <a:spcPts val="0"/>
              </a:spcAft>
              <a:buClr>
                <a:srgbClr val="5F6368"/>
              </a:buClr>
              <a:buSzPts val="9100"/>
              <a:buFont typeface="Roboto"/>
              <a:buNone/>
              <a:defRPr sz="9100">
                <a:solidFill>
                  <a:srgbClr val="5F6368"/>
                </a:solidFill>
                <a:latin typeface="Roboto"/>
                <a:ea typeface="Roboto"/>
                <a:cs typeface="Roboto"/>
                <a:sym typeface="Roboto"/>
              </a:defRPr>
            </a:lvl1pPr>
            <a:lvl2pPr indent="-228600" lvl="1" marL="914400" rtl="0" algn="r">
              <a:lnSpc>
                <a:spcPct val="100000"/>
              </a:lnSpc>
              <a:spcBef>
                <a:spcPts val="0"/>
              </a:spcBef>
              <a:spcAft>
                <a:spcPts val="0"/>
              </a:spcAft>
              <a:buClr>
                <a:srgbClr val="5F6368"/>
              </a:buClr>
              <a:buSzPts val="9100"/>
              <a:buFont typeface="Roboto"/>
              <a:buNone/>
              <a:defRPr sz="9100">
                <a:solidFill>
                  <a:srgbClr val="5F6368"/>
                </a:solidFill>
                <a:latin typeface="Roboto"/>
                <a:ea typeface="Roboto"/>
                <a:cs typeface="Roboto"/>
                <a:sym typeface="Roboto"/>
              </a:defRPr>
            </a:lvl2pPr>
            <a:lvl3pPr indent="-228600" lvl="2" marL="1371600" rtl="0" algn="r">
              <a:lnSpc>
                <a:spcPct val="100000"/>
              </a:lnSpc>
              <a:spcBef>
                <a:spcPts val="0"/>
              </a:spcBef>
              <a:spcAft>
                <a:spcPts val="0"/>
              </a:spcAft>
              <a:buClr>
                <a:srgbClr val="5F6368"/>
              </a:buClr>
              <a:buSzPts val="9100"/>
              <a:buFont typeface="Roboto"/>
              <a:buNone/>
              <a:defRPr sz="9100">
                <a:solidFill>
                  <a:srgbClr val="5F6368"/>
                </a:solidFill>
                <a:latin typeface="Roboto"/>
                <a:ea typeface="Roboto"/>
                <a:cs typeface="Roboto"/>
                <a:sym typeface="Roboto"/>
              </a:defRPr>
            </a:lvl3pPr>
            <a:lvl4pPr indent="-228600" lvl="3" marL="1828800" rtl="0" algn="r">
              <a:lnSpc>
                <a:spcPct val="100000"/>
              </a:lnSpc>
              <a:spcBef>
                <a:spcPts val="0"/>
              </a:spcBef>
              <a:spcAft>
                <a:spcPts val="0"/>
              </a:spcAft>
              <a:buClr>
                <a:srgbClr val="5F6368"/>
              </a:buClr>
              <a:buSzPts val="9100"/>
              <a:buFont typeface="Roboto"/>
              <a:buNone/>
              <a:defRPr sz="9100">
                <a:solidFill>
                  <a:srgbClr val="5F6368"/>
                </a:solidFill>
                <a:latin typeface="Roboto"/>
                <a:ea typeface="Roboto"/>
                <a:cs typeface="Roboto"/>
                <a:sym typeface="Roboto"/>
              </a:defRPr>
            </a:lvl4pPr>
            <a:lvl5pPr indent="-228600" lvl="4" marL="2286000" rtl="0" algn="r">
              <a:lnSpc>
                <a:spcPct val="100000"/>
              </a:lnSpc>
              <a:spcBef>
                <a:spcPts val="0"/>
              </a:spcBef>
              <a:spcAft>
                <a:spcPts val="0"/>
              </a:spcAft>
              <a:buClr>
                <a:srgbClr val="5F6368"/>
              </a:buClr>
              <a:buSzPts val="9100"/>
              <a:buFont typeface="Roboto"/>
              <a:buNone/>
              <a:defRPr sz="9100">
                <a:solidFill>
                  <a:srgbClr val="5F6368"/>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cxnSp>
        <p:nvCxnSpPr>
          <p:cNvPr id="1808" name="Google Shape;1808;p121"/>
          <p:cNvCxnSpPr/>
          <p:nvPr/>
        </p:nvCxnSpPr>
        <p:spPr>
          <a:xfrm>
            <a:off x="2779776" y="1415791"/>
            <a:ext cx="0" cy="3021900"/>
          </a:xfrm>
          <a:prstGeom prst="straightConnector1">
            <a:avLst/>
          </a:prstGeom>
          <a:noFill/>
          <a:ln cap="flat" cmpd="sng" w="9525">
            <a:solidFill>
              <a:srgbClr val="5F6368"/>
            </a:solidFill>
            <a:prstDash val="solid"/>
            <a:round/>
            <a:headEnd len="sm" w="sm" type="none"/>
            <a:tailEnd len="sm" w="sm" type="none"/>
          </a:ln>
        </p:spPr>
      </p:cxnSp>
      <p:sp>
        <p:nvSpPr>
          <p:cNvPr id="1809" name="Google Shape;1809;p121"/>
          <p:cNvSpPr txBox="1"/>
          <p:nvPr>
            <p:ph idx="2" type="body"/>
          </p:nvPr>
        </p:nvSpPr>
        <p:spPr>
          <a:xfrm>
            <a:off x="2907791" y="1585752"/>
            <a:ext cx="5541300" cy="2522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10" name="Google Shape;1810;p121"/>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F6368"/>
              </a:buClr>
              <a:buSzPts val="1500"/>
              <a:buFont typeface="Arial"/>
              <a:buNone/>
              <a:defRPr sz="1500">
                <a:solidFill>
                  <a:srgbClr val="5F6368"/>
                </a:solidFill>
              </a:defRPr>
            </a:lvl1pPr>
            <a:lvl2pPr indent="0" lvl="1" marL="0" marR="0" rtl="0" algn="l">
              <a:lnSpc>
                <a:spcPct val="100000"/>
              </a:lnSpc>
              <a:spcBef>
                <a:spcPts val="0"/>
              </a:spcBef>
              <a:spcAft>
                <a:spcPts val="0"/>
              </a:spcAft>
              <a:buClr>
                <a:srgbClr val="5F6368"/>
              </a:buClr>
              <a:buSzPts val="1500"/>
              <a:buFont typeface="Arial"/>
              <a:buNone/>
              <a:defRPr sz="1500">
                <a:solidFill>
                  <a:srgbClr val="5F6368"/>
                </a:solidFill>
              </a:defRPr>
            </a:lvl2pPr>
            <a:lvl3pPr indent="0" lvl="2" marL="0" marR="0" rtl="0" algn="l">
              <a:lnSpc>
                <a:spcPct val="100000"/>
              </a:lnSpc>
              <a:spcBef>
                <a:spcPts val="0"/>
              </a:spcBef>
              <a:spcAft>
                <a:spcPts val="0"/>
              </a:spcAft>
              <a:buClr>
                <a:srgbClr val="5F6368"/>
              </a:buClr>
              <a:buSzPts val="1500"/>
              <a:buFont typeface="Arial"/>
              <a:buNone/>
              <a:defRPr sz="1500">
                <a:solidFill>
                  <a:srgbClr val="5F6368"/>
                </a:solidFill>
              </a:defRPr>
            </a:lvl3pPr>
            <a:lvl4pPr indent="0" lvl="3" marL="0" marR="0" rtl="0" algn="l">
              <a:lnSpc>
                <a:spcPct val="100000"/>
              </a:lnSpc>
              <a:spcBef>
                <a:spcPts val="0"/>
              </a:spcBef>
              <a:spcAft>
                <a:spcPts val="0"/>
              </a:spcAft>
              <a:buClr>
                <a:srgbClr val="5F6368"/>
              </a:buClr>
              <a:buSzPts val="1500"/>
              <a:buFont typeface="Arial"/>
              <a:buNone/>
              <a:defRPr sz="1500">
                <a:solidFill>
                  <a:srgbClr val="5F6368"/>
                </a:solidFill>
              </a:defRPr>
            </a:lvl4pPr>
            <a:lvl5pPr indent="0" lvl="4" marL="0" marR="0" rtl="0" algn="l">
              <a:lnSpc>
                <a:spcPct val="100000"/>
              </a:lnSpc>
              <a:spcBef>
                <a:spcPts val="0"/>
              </a:spcBef>
              <a:spcAft>
                <a:spcPts val="0"/>
              </a:spcAft>
              <a:buClr>
                <a:srgbClr val="5F6368"/>
              </a:buClr>
              <a:buSzPts val="1500"/>
              <a:buFont typeface="Arial"/>
              <a:buNone/>
              <a:defRPr sz="1500">
                <a:solidFill>
                  <a:srgbClr val="5F6368"/>
                </a:solidFill>
              </a:defRPr>
            </a:lvl5pPr>
            <a:lvl6pPr indent="0" lvl="5" marL="0" marR="0" rtl="0" algn="l">
              <a:lnSpc>
                <a:spcPct val="100000"/>
              </a:lnSpc>
              <a:spcBef>
                <a:spcPts val="0"/>
              </a:spcBef>
              <a:spcAft>
                <a:spcPts val="0"/>
              </a:spcAft>
              <a:buClr>
                <a:srgbClr val="5F6368"/>
              </a:buClr>
              <a:buSzPts val="1500"/>
              <a:buFont typeface="Arial"/>
              <a:buNone/>
              <a:defRPr sz="1500">
                <a:solidFill>
                  <a:srgbClr val="5F6368"/>
                </a:solidFill>
              </a:defRPr>
            </a:lvl6pPr>
            <a:lvl7pPr indent="0" lvl="6" marL="0" marR="0" rtl="0" algn="l">
              <a:lnSpc>
                <a:spcPct val="100000"/>
              </a:lnSpc>
              <a:spcBef>
                <a:spcPts val="0"/>
              </a:spcBef>
              <a:spcAft>
                <a:spcPts val="0"/>
              </a:spcAft>
              <a:buClr>
                <a:srgbClr val="5F6368"/>
              </a:buClr>
              <a:buSzPts val="1500"/>
              <a:buFont typeface="Arial"/>
              <a:buNone/>
              <a:defRPr sz="1500">
                <a:solidFill>
                  <a:srgbClr val="5F6368"/>
                </a:solidFill>
              </a:defRPr>
            </a:lvl7pPr>
            <a:lvl8pPr indent="0" lvl="7" marL="0" marR="0" rtl="0" algn="l">
              <a:lnSpc>
                <a:spcPct val="100000"/>
              </a:lnSpc>
              <a:spcBef>
                <a:spcPts val="0"/>
              </a:spcBef>
              <a:spcAft>
                <a:spcPts val="0"/>
              </a:spcAft>
              <a:buClr>
                <a:srgbClr val="5F6368"/>
              </a:buClr>
              <a:buSzPts val="1500"/>
              <a:buFont typeface="Arial"/>
              <a:buNone/>
              <a:defRPr sz="1500">
                <a:solidFill>
                  <a:srgbClr val="5F6368"/>
                </a:solidFill>
              </a:defRPr>
            </a:lvl8pPr>
            <a:lvl9pPr indent="0" lvl="8" marL="0" marR="0" rtl="0" algn="l">
              <a:lnSpc>
                <a:spcPct val="100000"/>
              </a:lnSpc>
              <a:spcBef>
                <a:spcPts val="0"/>
              </a:spcBef>
              <a:spcAft>
                <a:spcPts val="0"/>
              </a:spcAft>
              <a:buClr>
                <a:srgbClr val="5F6368"/>
              </a:buClr>
              <a:buSzPts val="1500"/>
              <a:buFont typeface="Arial"/>
              <a:buNone/>
              <a:defRPr sz="1500">
                <a:solidFill>
                  <a:srgbClr val="5F6368"/>
                </a:solidFill>
              </a:defRPr>
            </a:lvl9pPr>
          </a:lstStyle>
          <a:p>
            <a:pPr indent="0" lvl="0" marL="0" rtl="0" algn="l">
              <a:spcBef>
                <a:spcPts val="0"/>
              </a:spcBef>
              <a:spcAft>
                <a:spcPts val="0"/>
              </a:spcAft>
              <a:buNone/>
            </a:pPr>
            <a:fld id="{00000000-1234-1234-1234-123412341234}" type="slidenum">
              <a:rPr lang="en"/>
              <a:t>‹#›</a:t>
            </a:fld>
            <a:endParaRPr sz="8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type="tx">
  <p:cSld name="TITLE_AND_BODY">
    <p:spTree>
      <p:nvGrpSpPr>
        <p:cNvPr id="54" name="Shape 54"/>
        <p:cNvGrpSpPr/>
        <p:nvPr/>
      </p:nvGrpSpPr>
      <p:grpSpPr>
        <a:xfrm>
          <a:off x="0" y="0"/>
          <a:ext cx="0" cy="0"/>
          <a:chOff x="0" y="0"/>
          <a:chExt cx="0" cy="0"/>
        </a:xfrm>
      </p:grpSpPr>
      <p:grpSp>
        <p:nvGrpSpPr>
          <p:cNvPr id="55" name="Google Shape;55;p14"/>
          <p:cNvGrpSpPr/>
          <p:nvPr/>
        </p:nvGrpSpPr>
        <p:grpSpPr>
          <a:xfrm>
            <a:off x="522004" y="1323519"/>
            <a:ext cx="479318" cy="385569"/>
            <a:chOff x="2" y="0"/>
            <a:chExt cx="479318" cy="385569"/>
          </a:xfrm>
        </p:grpSpPr>
        <p:sp>
          <p:nvSpPr>
            <p:cNvPr id="56" name="Google Shape;56;p14"/>
            <p:cNvSpPr/>
            <p:nvPr/>
          </p:nvSpPr>
          <p:spPr>
            <a:xfrm>
              <a:off x="58688" y="0"/>
              <a:ext cx="305424" cy="138456"/>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 name="Google Shape;57;p14"/>
            <p:cNvSpPr/>
            <p:nvPr/>
          </p:nvSpPr>
          <p:spPr>
            <a:xfrm>
              <a:off x="229246" y="47475"/>
              <a:ext cx="250074" cy="338094"/>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8" name="Google Shape;58;p14"/>
            <p:cNvSpPr/>
            <p:nvPr/>
          </p:nvSpPr>
          <p:spPr>
            <a:xfrm>
              <a:off x="53604" y="297476"/>
              <a:ext cx="186030" cy="88074"/>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9" name="Google Shape;59;p14"/>
            <p:cNvSpPr/>
            <p:nvPr/>
          </p:nvSpPr>
          <p:spPr>
            <a:xfrm>
              <a:off x="2" y="114622"/>
              <a:ext cx="243378" cy="24337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60" name="Google Shape;60;p14"/>
          <p:cNvGrpSpPr/>
          <p:nvPr/>
        </p:nvGrpSpPr>
        <p:grpSpPr>
          <a:xfrm>
            <a:off x="761946" y="4605557"/>
            <a:ext cx="1190125" cy="210546"/>
            <a:chOff x="-1" y="6"/>
            <a:chExt cx="1190125" cy="210546"/>
          </a:xfrm>
        </p:grpSpPr>
        <p:sp>
          <p:nvSpPr>
            <p:cNvPr id="61" name="Google Shape;61;p1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2" name="Google Shape;62;p14"/>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3" name="Google Shape;63;p14"/>
            <p:cNvSpPr/>
            <p:nvPr/>
          </p:nvSpPr>
          <p:spPr>
            <a:xfrm>
              <a:off x="840091" y="1733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4" name="Google Shape;64;p14"/>
            <p:cNvSpPr/>
            <p:nvPr/>
          </p:nvSpPr>
          <p:spPr>
            <a:xfrm>
              <a:off x="874192"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5" name="Google Shape;65;p14"/>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6" name="Google Shape;66;p14"/>
            <p:cNvSpPr/>
            <p:nvPr/>
          </p:nvSpPr>
          <p:spPr>
            <a:xfrm>
              <a:off x="1091898" y="17331"/>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2"/>
                  </a:lnTo>
                  <a:lnTo>
                    <a:pt x="21600" y="21122"/>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67" name="Google Shape;67;p14"/>
          <p:cNvSpPr txBox="1"/>
          <p:nvPr>
            <p:ph idx="1" type="body"/>
          </p:nvPr>
        </p:nvSpPr>
        <p:spPr>
          <a:xfrm>
            <a:off x="5207049" y="1516466"/>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68" name="Google Shape;68;p14"/>
          <p:cNvSpPr txBox="1"/>
          <p:nvPr>
            <p:ph type="title"/>
          </p:nvPr>
        </p:nvSpPr>
        <p:spPr>
          <a:xfrm>
            <a:off x="761949" y="2221516"/>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69" name="Google Shape;69;p14"/>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1">
  <p:cSld name="CUSTOM_11">
    <p:spTree>
      <p:nvGrpSpPr>
        <p:cNvPr id="1811" name="Shape 1811"/>
        <p:cNvGrpSpPr/>
        <p:nvPr/>
      </p:nvGrpSpPr>
      <p:grpSpPr>
        <a:xfrm>
          <a:off x="0" y="0"/>
          <a:ext cx="0" cy="0"/>
          <a:chOff x="0" y="0"/>
          <a:chExt cx="0" cy="0"/>
        </a:xfrm>
      </p:grpSpPr>
      <p:sp>
        <p:nvSpPr>
          <p:cNvPr id="1812" name="Google Shape;1812;p12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ote green">
  <p:cSld name="Big Quote green">
    <p:bg>
      <p:bgPr>
        <a:solidFill>
          <a:schemeClr val="accent2"/>
        </a:solidFill>
      </p:bgPr>
    </p:bg>
    <p:spTree>
      <p:nvGrpSpPr>
        <p:cNvPr id="1813" name="Shape 1813"/>
        <p:cNvGrpSpPr/>
        <p:nvPr/>
      </p:nvGrpSpPr>
      <p:grpSpPr>
        <a:xfrm>
          <a:off x="0" y="0"/>
          <a:ext cx="0" cy="0"/>
          <a:chOff x="0" y="0"/>
          <a:chExt cx="0" cy="0"/>
        </a:xfrm>
      </p:grpSpPr>
      <p:pic>
        <p:nvPicPr>
          <p:cNvPr descr="Asset 27@3x.png" id="1814" name="Google Shape;1814;p123"/>
          <p:cNvPicPr preferRelativeResize="0"/>
          <p:nvPr/>
        </p:nvPicPr>
        <p:blipFill rotWithShape="1">
          <a:blip r:embed="rId2">
            <a:alphaModFix/>
          </a:blip>
          <a:srcRect b="0" l="0" r="0" t="0"/>
          <a:stretch/>
        </p:blipFill>
        <p:spPr>
          <a:xfrm>
            <a:off x="1869925" y="4772108"/>
            <a:ext cx="1145428" cy="158743"/>
          </a:xfrm>
          <a:prstGeom prst="rect">
            <a:avLst/>
          </a:prstGeom>
          <a:noFill/>
          <a:ln>
            <a:noFill/>
          </a:ln>
        </p:spPr>
      </p:pic>
      <p:sp>
        <p:nvSpPr>
          <p:cNvPr id="1815" name="Google Shape;1815;p123"/>
          <p:cNvSpPr txBox="1"/>
          <p:nvPr>
            <p:ph idx="1" type="body"/>
          </p:nvPr>
        </p:nvSpPr>
        <p:spPr>
          <a:xfrm>
            <a:off x="567558" y="1337140"/>
            <a:ext cx="2020500" cy="19521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1pPr>
            <a:lvl2pPr indent="-228600" lvl="1" marL="9144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2pPr>
            <a:lvl3pPr indent="-228600" lvl="2" marL="13716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3pPr>
            <a:lvl4pPr indent="-228600" lvl="3" marL="18288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4pPr>
            <a:lvl5pPr indent="-228600" lvl="4" marL="22860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cxnSp>
        <p:nvCxnSpPr>
          <p:cNvPr id="1816" name="Google Shape;1816;p123"/>
          <p:cNvCxnSpPr/>
          <p:nvPr/>
        </p:nvCxnSpPr>
        <p:spPr>
          <a:xfrm>
            <a:off x="2779776" y="1415791"/>
            <a:ext cx="0" cy="3021900"/>
          </a:xfrm>
          <a:prstGeom prst="straightConnector1">
            <a:avLst/>
          </a:prstGeom>
          <a:noFill/>
          <a:ln cap="flat" cmpd="sng" w="9525">
            <a:solidFill>
              <a:srgbClr val="5F6368"/>
            </a:solidFill>
            <a:prstDash val="solid"/>
            <a:round/>
            <a:headEnd len="sm" w="sm" type="none"/>
            <a:tailEnd len="sm" w="sm" type="none"/>
          </a:ln>
        </p:spPr>
      </p:cxnSp>
      <p:sp>
        <p:nvSpPr>
          <p:cNvPr id="1817" name="Google Shape;1817;p123"/>
          <p:cNvSpPr txBox="1"/>
          <p:nvPr>
            <p:ph idx="2" type="body"/>
          </p:nvPr>
        </p:nvSpPr>
        <p:spPr>
          <a:xfrm>
            <a:off x="2907791" y="1337140"/>
            <a:ext cx="5541300" cy="2770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18" name="Google Shape;1818;p123"/>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F6368"/>
              </a:buClr>
              <a:buSzPts val="1500"/>
              <a:buFont typeface="Arial"/>
              <a:buNone/>
              <a:defRPr sz="1500">
                <a:solidFill>
                  <a:srgbClr val="5F6368"/>
                </a:solidFill>
              </a:defRPr>
            </a:lvl1pPr>
            <a:lvl2pPr indent="0" lvl="1" marL="0" marR="0" rtl="0" algn="l">
              <a:lnSpc>
                <a:spcPct val="100000"/>
              </a:lnSpc>
              <a:spcBef>
                <a:spcPts val="0"/>
              </a:spcBef>
              <a:spcAft>
                <a:spcPts val="0"/>
              </a:spcAft>
              <a:buClr>
                <a:srgbClr val="5F6368"/>
              </a:buClr>
              <a:buSzPts val="1500"/>
              <a:buFont typeface="Arial"/>
              <a:buNone/>
              <a:defRPr sz="1500">
                <a:solidFill>
                  <a:srgbClr val="5F6368"/>
                </a:solidFill>
              </a:defRPr>
            </a:lvl2pPr>
            <a:lvl3pPr indent="0" lvl="2" marL="0" marR="0" rtl="0" algn="l">
              <a:lnSpc>
                <a:spcPct val="100000"/>
              </a:lnSpc>
              <a:spcBef>
                <a:spcPts val="0"/>
              </a:spcBef>
              <a:spcAft>
                <a:spcPts val="0"/>
              </a:spcAft>
              <a:buClr>
                <a:srgbClr val="5F6368"/>
              </a:buClr>
              <a:buSzPts val="1500"/>
              <a:buFont typeface="Arial"/>
              <a:buNone/>
              <a:defRPr sz="1500">
                <a:solidFill>
                  <a:srgbClr val="5F6368"/>
                </a:solidFill>
              </a:defRPr>
            </a:lvl3pPr>
            <a:lvl4pPr indent="0" lvl="3" marL="0" marR="0" rtl="0" algn="l">
              <a:lnSpc>
                <a:spcPct val="100000"/>
              </a:lnSpc>
              <a:spcBef>
                <a:spcPts val="0"/>
              </a:spcBef>
              <a:spcAft>
                <a:spcPts val="0"/>
              </a:spcAft>
              <a:buClr>
                <a:srgbClr val="5F6368"/>
              </a:buClr>
              <a:buSzPts val="1500"/>
              <a:buFont typeface="Arial"/>
              <a:buNone/>
              <a:defRPr sz="1500">
                <a:solidFill>
                  <a:srgbClr val="5F6368"/>
                </a:solidFill>
              </a:defRPr>
            </a:lvl4pPr>
            <a:lvl5pPr indent="0" lvl="4" marL="0" marR="0" rtl="0" algn="l">
              <a:lnSpc>
                <a:spcPct val="100000"/>
              </a:lnSpc>
              <a:spcBef>
                <a:spcPts val="0"/>
              </a:spcBef>
              <a:spcAft>
                <a:spcPts val="0"/>
              </a:spcAft>
              <a:buClr>
                <a:srgbClr val="5F6368"/>
              </a:buClr>
              <a:buSzPts val="1500"/>
              <a:buFont typeface="Arial"/>
              <a:buNone/>
              <a:defRPr sz="1500">
                <a:solidFill>
                  <a:srgbClr val="5F6368"/>
                </a:solidFill>
              </a:defRPr>
            </a:lvl5pPr>
            <a:lvl6pPr indent="0" lvl="5" marL="0" marR="0" rtl="0" algn="l">
              <a:lnSpc>
                <a:spcPct val="100000"/>
              </a:lnSpc>
              <a:spcBef>
                <a:spcPts val="0"/>
              </a:spcBef>
              <a:spcAft>
                <a:spcPts val="0"/>
              </a:spcAft>
              <a:buClr>
                <a:srgbClr val="5F6368"/>
              </a:buClr>
              <a:buSzPts val="1500"/>
              <a:buFont typeface="Arial"/>
              <a:buNone/>
              <a:defRPr sz="1500">
                <a:solidFill>
                  <a:srgbClr val="5F6368"/>
                </a:solidFill>
              </a:defRPr>
            </a:lvl6pPr>
            <a:lvl7pPr indent="0" lvl="6" marL="0" marR="0" rtl="0" algn="l">
              <a:lnSpc>
                <a:spcPct val="100000"/>
              </a:lnSpc>
              <a:spcBef>
                <a:spcPts val="0"/>
              </a:spcBef>
              <a:spcAft>
                <a:spcPts val="0"/>
              </a:spcAft>
              <a:buClr>
                <a:srgbClr val="5F6368"/>
              </a:buClr>
              <a:buSzPts val="1500"/>
              <a:buFont typeface="Arial"/>
              <a:buNone/>
              <a:defRPr sz="1500">
                <a:solidFill>
                  <a:srgbClr val="5F6368"/>
                </a:solidFill>
              </a:defRPr>
            </a:lvl7pPr>
            <a:lvl8pPr indent="0" lvl="7" marL="0" marR="0" rtl="0" algn="l">
              <a:lnSpc>
                <a:spcPct val="100000"/>
              </a:lnSpc>
              <a:spcBef>
                <a:spcPts val="0"/>
              </a:spcBef>
              <a:spcAft>
                <a:spcPts val="0"/>
              </a:spcAft>
              <a:buClr>
                <a:srgbClr val="5F6368"/>
              </a:buClr>
              <a:buSzPts val="1500"/>
              <a:buFont typeface="Arial"/>
              <a:buNone/>
              <a:defRPr sz="1500">
                <a:solidFill>
                  <a:srgbClr val="5F6368"/>
                </a:solidFill>
              </a:defRPr>
            </a:lvl8pPr>
            <a:lvl9pPr indent="0" lvl="8" marL="0" marR="0" rtl="0" algn="l">
              <a:lnSpc>
                <a:spcPct val="100000"/>
              </a:lnSpc>
              <a:spcBef>
                <a:spcPts val="0"/>
              </a:spcBef>
              <a:spcAft>
                <a:spcPts val="0"/>
              </a:spcAft>
              <a:buClr>
                <a:srgbClr val="5F6368"/>
              </a:buClr>
              <a:buSzPts val="1500"/>
              <a:buFont typeface="Arial"/>
              <a:buNone/>
              <a:defRPr sz="1500">
                <a:solidFill>
                  <a:srgbClr val="5F6368"/>
                </a:solidFill>
              </a:defRPr>
            </a:lvl9pPr>
          </a:lstStyle>
          <a:p>
            <a:pPr indent="0" lvl="0" marL="0" rtl="0" algn="l">
              <a:spcBef>
                <a:spcPts val="0"/>
              </a:spcBef>
              <a:spcAft>
                <a:spcPts val="0"/>
              </a:spcAft>
              <a:buNone/>
            </a:pPr>
            <a:fld id="{00000000-1234-1234-1234-123412341234}" type="slidenum">
              <a:rPr lang="en"/>
              <a:t>‹#›</a:t>
            </a:fld>
            <a:endParaRPr sz="800">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ext_3">
  <p:cSld name="Body Text_3">
    <p:spTree>
      <p:nvGrpSpPr>
        <p:cNvPr id="1819" name="Shape 1819"/>
        <p:cNvGrpSpPr/>
        <p:nvPr/>
      </p:nvGrpSpPr>
      <p:grpSpPr>
        <a:xfrm>
          <a:off x="0" y="0"/>
          <a:ext cx="0" cy="0"/>
          <a:chOff x="0" y="0"/>
          <a:chExt cx="0" cy="0"/>
        </a:xfrm>
      </p:grpSpPr>
      <p:pic>
        <p:nvPicPr>
          <p:cNvPr descr="Asset 26@3x.png" id="1820" name="Google Shape;1820;p124"/>
          <p:cNvPicPr preferRelativeResize="0"/>
          <p:nvPr/>
        </p:nvPicPr>
        <p:blipFill rotWithShape="1">
          <a:blip r:embed="rId2">
            <a:alphaModFix/>
          </a:blip>
          <a:srcRect b="0" l="0" r="0" t="0"/>
          <a:stretch/>
        </p:blipFill>
        <p:spPr>
          <a:xfrm>
            <a:off x="1869925" y="4772116"/>
            <a:ext cx="1145428" cy="158726"/>
          </a:xfrm>
          <a:prstGeom prst="rect">
            <a:avLst/>
          </a:prstGeom>
          <a:noFill/>
          <a:ln>
            <a:noFill/>
          </a:ln>
        </p:spPr>
      </p:pic>
      <p:sp>
        <p:nvSpPr>
          <p:cNvPr id="1821" name="Google Shape;1821;p124"/>
          <p:cNvSpPr txBox="1"/>
          <p:nvPr>
            <p:ph type="title"/>
          </p:nvPr>
        </p:nvSpPr>
        <p:spPr>
          <a:xfrm>
            <a:off x="356615" y="614764"/>
            <a:ext cx="7891200" cy="55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BDC1C6"/>
              </a:buClr>
              <a:buSzPts val="3100"/>
              <a:buFont typeface="Arial"/>
              <a:buNone/>
              <a:defRPr sz="3100">
                <a:solidFill>
                  <a:srgbClr val="BDC1C6"/>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822" name="Google Shape;1822;p124"/>
          <p:cNvSpPr txBox="1"/>
          <p:nvPr>
            <p:ph idx="1" type="body"/>
          </p:nvPr>
        </p:nvSpPr>
        <p:spPr>
          <a:xfrm>
            <a:off x="3136391" y="1629748"/>
            <a:ext cx="4352400" cy="2743200"/>
          </a:xfrm>
          <a:prstGeom prst="rect">
            <a:avLst/>
          </a:prstGeom>
          <a:noFill/>
          <a:ln>
            <a:noFill/>
          </a:ln>
        </p:spPr>
        <p:txBody>
          <a:bodyPr anchorCtr="0" anchor="t" bIns="0" lIns="0" spcFirstLastPara="1" rIns="0" wrap="square" tIns="0">
            <a:noAutofit/>
          </a:bodyPr>
          <a:lstStyle>
            <a:lvl1pPr indent="-228600" lvl="0" marL="4572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1pPr>
            <a:lvl2pPr indent="-228600" lvl="1" marL="9144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2pPr>
            <a:lvl3pPr indent="-228600" lvl="2" marL="13716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3pPr>
            <a:lvl4pPr indent="-228600" lvl="3" marL="18288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4pPr>
            <a:lvl5pPr indent="-228600" lvl="4" marL="2286000" rtl="0" algn="l">
              <a:lnSpc>
                <a:spcPct val="114000"/>
              </a:lnSpc>
              <a:spcBef>
                <a:spcPts val="0"/>
              </a:spcBef>
              <a:spcAft>
                <a:spcPts val="0"/>
              </a:spcAft>
              <a:buClr>
                <a:srgbClr val="BDC1C6"/>
              </a:buClr>
              <a:buSzPts val="1500"/>
              <a:buFont typeface="Roboto"/>
              <a:buNone/>
              <a:defRPr sz="1500">
                <a:solidFill>
                  <a:srgbClr val="BDC1C6"/>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cxnSp>
        <p:nvCxnSpPr>
          <p:cNvPr id="1823" name="Google Shape;1823;p124"/>
          <p:cNvCxnSpPr/>
          <p:nvPr/>
        </p:nvCxnSpPr>
        <p:spPr>
          <a:xfrm>
            <a:off x="2779777" y="1765592"/>
            <a:ext cx="0" cy="2672400"/>
          </a:xfrm>
          <a:prstGeom prst="straightConnector1">
            <a:avLst/>
          </a:prstGeom>
          <a:noFill/>
          <a:ln cap="flat" cmpd="sng" w="9525">
            <a:solidFill>
              <a:srgbClr val="185ABC"/>
            </a:solidFill>
            <a:prstDash val="solid"/>
            <a:round/>
            <a:headEnd len="sm" w="sm" type="none"/>
            <a:tailEnd len="sm" w="sm" type="none"/>
          </a:ln>
        </p:spPr>
      </p:cxnSp>
      <p:sp>
        <p:nvSpPr>
          <p:cNvPr id="1824" name="Google Shape;1824;p124"/>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ote red">
  <p:cSld name="Big Quote red">
    <p:bg>
      <p:bgPr>
        <a:solidFill>
          <a:schemeClr val="accent3"/>
        </a:solidFill>
      </p:bgPr>
    </p:bg>
    <p:spTree>
      <p:nvGrpSpPr>
        <p:cNvPr id="1825" name="Shape 1825"/>
        <p:cNvGrpSpPr/>
        <p:nvPr/>
      </p:nvGrpSpPr>
      <p:grpSpPr>
        <a:xfrm>
          <a:off x="0" y="0"/>
          <a:ext cx="0" cy="0"/>
          <a:chOff x="0" y="0"/>
          <a:chExt cx="0" cy="0"/>
        </a:xfrm>
      </p:grpSpPr>
      <p:pic>
        <p:nvPicPr>
          <p:cNvPr descr="Asset 27@3x.png" id="1826" name="Google Shape;1826;p125"/>
          <p:cNvPicPr preferRelativeResize="0"/>
          <p:nvPr/>
        </p:nvPicPr>
        <p:blipFill rotWithShape="1">
          <a:blip r:embed="rId2">
            <a:alphaModFix/>
          </a:blip>
          <a:srcRect b="0" l="0" r="0" t="0"/>
          <a:stretch/>
        </p:blipFill>
        <p:spPr>
          <a:xfrm>
            <a:off x="1869925" y="4772108"/>
            <a:ext cx="1145428" cy="158743"/>
          </a:xfrm>
          <a:prstGeom prst="rect">
            <a:avLst/>
          </a:prstGeom>
          <a:noFill/>
          <a:ln>
            <a:noFill/>
          </a:ln>
        </p:spPr>
      </p:pic>
      <p:sp>
        <p:nvSpPr>
          <p:cNvPr id="1827" name="Google Shape;1827;p125"/>
          <p:cNvSpPr txBox="1"/>
          <p:nvPr>
            <p:ph idx="1" type="body"/>
          </p:nvPr>
        </p:nvSpPr>
        <p:spPr>
          <a:xfrm>
            <a:off x="567558" y="1337140"/>
            <a:ext cx="2020500" cy="19521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1pPr>
            <a:lvl2pPr indent="-228600" lvl="1" marL="9144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2pPr>
            <a:lvl3pPr indent="-228600" lvl="2" marL="13716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3pPr>
            <a:lvl4pPr indent="-228600" lvl="3" marL="18288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4pPr>
            <a:lvl5pPr indent="-228600" lvl="4" marL="2286000" rtl="0" algn="r">
              <a:lnSpc>
                <a:spcPct val="100000"/>
              </a:lnSpc>
              <a:spcBef>
                <a:spcPts val="0"/>
              </a:spcBef>
              <a:spcAft>
                <a:spcPts val="0"/>
              </a:spcAft>
              <a:buClr>
                <a:srgbClr val="5F6368"/>
              </a:buClr>
              <a:buSzPts val="1900"/>
              <a:buFont typeface="Roboto"/>
              <a:buNone/>
              <a:defRPr sz="1900">
                <a:solidFill>
                  <a:srgbClr val="5F6368"/>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cxnSp>
        <p:nvCxnSpPr>
          <p:cNvPr id="1828" name="Google Shape;1828;p125"/>
          <p:cNvCxnSpPr/>
          <p:nvPr/>
        </p:nvCxnSpPr>
        <p:spPr>
          <a:xfrm>
            <a:off x="2779776" y="1415791"/>
            <a:ext cx="0" cy="3021900"/>
          </a:xfrm>
          <a:prstGeom prst="straightConnector1">
            <a:avLst/>
          </a:prstGeom>
          <a:noFill/>
          <a:ln cap="flat" cmpd="sng" w="9525">
            <a:solidFill>
              <a:srgbClr val="5F6368"/>
            </a:solidFill>
            <a:prstDash val="solid"/>
            <a:round/>
            <a:headEnd len="sm" w="sm" type="none"/>
            <a:tailEnd len="sm" w="sm" type="none"/>
          </a:ln>
        </p:spPr>
      </p:cxnSp>
      <p:sp>
        <p:nvSpPr>
          <p:cNvPr id="1829" name="Google Shape;1829;p125"/>
          <p:cNvSpPr txBox="1"/>
          <p:nvPr>
            <p:ph idx="2" type="body"/>
          </p:nvPr>
        </p:nvSpPr>
        <p:spPr>
          <a:xfrm>
            <a:off x="2907791" y="1337140"/>
            <a:ext cx="5541300" cy="2770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30" name="Google Shape;1830;p125"/>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F6368"/>
              </a:buClr>
              <a:buSzPts val="1500"/>
              <a:buFont typeface="Arial"/>
              <a:buNone/>
              <a:defRPr sz="1500">
                <a:solidFill>
                  <a:srgbClr val="5F6368"/>
                </a:solidFill>
              </a:defRPr>
            </a:lvl1pPr>
            <a:lvl2pPr indent="0" lvl="1" marL="0" marR="0" rtl="0" algn="l">
              <a:lnSpc>
                <a:spcPct val="100000"/>
              </a:lnSpc>
              <a:spcBef>
                <a:spcPts val="0"/>
              </a:spcBef>
              <a:spcAft>
                <a:spcPts val="0"/>
              </a:spcAft>
              <a:buClr>
                <a:srgbClr val="5F6368"/>
              </a:buClr>
              <a:buSzPts val="1500"/>
              <a:buFont typeface="Arial"/>
              <a:buNone/>
              <a:defRPr sz="1500">
                <a:solidFill>
                  <a:srgbClr val="5F6368"/>
                </a:solidFill>
              </a:defRPr>
            </a:lvl2pPr>
            <a:lvl3pPr indent="0" lvl="2" marL="0" marR="0" rtl="0" algn="l">
              <a:lnSpc>
                <a:spcPct val="100000"/>
              </a:lnSpc>
              <a:spcBef>
                <a:spcPts val="0"/>
              </a:spcBef>
              <a:spcAft>
                <a:spcPts val="0"/>
              </a:spcAft>
              <a:buClr>
                <a:srgbClr val="5F6368"/>
              </a:buClr>
              <a:buSzPts val="1500"/>
              <a:buFont typeface="Arial"/>
              <a:buNone/>
              <a:defRPr sz="1500">
                <a:solidFill>
                  <a:srgbClr val="5F6368"/>
                </a:solidFill>
              </a:defRPr>
            </a:lvl3pPr>
            <a:lvl4pPr indent="0" lvl="3" marL="0" marR="0" rtl="0" algn="l">
              <a:lnSpc>
                <a:spcPct val="100000"/>
              </a:lnSpc>
              <a:spcBef>
                <a:spcPts val="0"/>
              </a:spcBef>
              <a:spcAft>
                <a:spcPts val="0"/>
              </a:spcAft>
              <a:buClr>
                <a:srgbClr val="5F6368"/>
              </a:buClr>
              <a:buSzPts val="1500"/>
              <a:buFont typeface="Arial"/>
              <a:buNone/>
              <a:defRPr sz="1500">
                <a:solidFill>
                  <a:srgbClr val="5F6368"/>
                </a:solidFill>
              </a:defRPr>
            </a:lvl4pPr>
            <a:lvl5pPr indent="0" lvl="4" marL="0" marR="0" rtl="0" algn="l">
              <a:lnSpc>
                <a:spcPct val="100000"/>
              </a:lnSpc>
              <a:spcBef>
                <a:spcPts val="0"/>
              </a:spcBef>
              <a:spcAft>
                <a:spcPts val="0"/>
              </a:spcAft>
              <a:buClr>
                <a:srgbClr val="5F6368"/>
              </a:buClr>
              <a:buSzPts val="1500"/>
              <a:buFont typeface="Arial"/>
              <a:buNone/>
              <a:defRPr sz="1500">
                <a:solidFill>
                  <a:srgbClr val="5F6368"/>
                </a:solidFill>
              </a:defRPr>
            </a:lvl5pPr>
            <a:lvl6pPr indent="0" lvl="5" marL="0" marR="0" rtl="0" algn="l">
              <a:lnSpc>
                <a:spcPct val="100000"/>
              </a:lnSpc>
              <a:spcBef>
                <a:spcPts val="0"/>
              </a:spcBef>
              <a:spcAft>
                <a:spcPts val="0"/>
              </a:spcAft>
              <a:buClr>
                <a:srgbClr val="5F6368"/>
              </a:buClr>
              <a:buSzPts val="1500"/>
              <a:buFont typeface="Arial"/>
              <a:buNone/>
              <a:defRPr sz="1500">
                <a:solidFill>
                  <a:srgbClr val="5F6368"/>
                </a:solidFill>
              </a:defRPr>
            </a:lvl6pPr>
            <a:lvl7pPr indent="0" lvl="6" marL="0" marR="0" rtl="0" algn="l">
              <a:lnSpc>
                <a:spcPct val="100000"/>
              </a:lnSpc>
              <a:spcBef>
                <a:spcPts val="0"/>
              </a:spcBef>
              <a:spcAft>
                <a:spcPts val="0"/>
              </a:spcAft>
              <a:buClr>
                <a:srgbClr val="5F6368"/>
              </a:buClr>
              <a:buSzPts val="1500"/>
              <a:buFont typeface="Arial"/>
              <a:buNone/>
              <a:defRPr sz="1500">
                <a:solidFill>
                  <a:srgbClr val="5F6368"/>
                </a:solidFill>
              </a:defRPr>
            </a:lvl7pPr>
            <a:lvl8pPr indent="0" lvl="7" marL="0" marR="0" rtl="0" algn="l">
              <a:lnSpc>
                <a:spcPct val="100000"/>
              </a:lnSpc>
              <a:spcBef>
                <a:spcPts val="0"/>
              </a:spcBef>
              <a:spcAft>
                <a:spcPts val="0"/>
              </a:spcAft>
              <a:buClr>
                <a:srgbClr val="5F6368"/>
              </a:buClr>
              <a:buSzPts val="1500"/>
              <a:buFont typeface="Arial"/>
              <a:buNone/>
              <a:defRPr sz="1500">
                <a:solidFill>
                  <a:srgbClr val="5F6368"/>
                </a:solidFill>
              </a:defRPr>
            </a:lvl8pPr>
            <a:lvl9pPr indent="0" lvl="8" marL="0" marR="0" rtl="0" algn="l">
              <a:lnSpc>
                <a:spcPct val="100000"/>
              </a:lnSpc>
              <a:spcBef>
                <a:spcPts val="0"/>
              </a:spcBef>
              <a:spcAft>
                <a:spcPts val="0"/>
              </a:spcAft>
              <a:buClr>
                <a:srgbClr val="5F6368"/>
              </a:buClr>
              <a:buSzPts val="1500"/>
              <a:buFont typeface="Arial"/>
              <a:buNone/>
              <a:defRPr sz="1500">
                <a:solidFill>
                  <a:srgbClr val="5F6368"/>
                </a:solidFill>
              </a:defRPr>
            </a:lvl9pPr>
          </a:lstStyle>
          <a:p>
            <a:pPr indent="0" lvl="0" marL="0" rtl="0" algn="l">
              <a:spcBef>
                <a:spcPts val="0"/>
              </a:spcBef>
              <a:spcAft>
                <a:spcPts val="0"/>
              </a:spcAft>
              <a:buNone/>
            </a:pPr>
            <a:fld id="{00000000-1234-1234-1234-123412341234}" type="slidenum">
              <a:rPr lang="en"/>
              <a:t>‹#›</a:t>
            </a:fld>
            <a:endParaRPr sz="800">
              <a:solidFill>
                <a:srgbClr val="000000"/>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Callout Quote with background image">
  <p:cSld name="Gray Callout Quote with background image">
    <p:spTree>
      <p:nvGrpSpPr>
        <p:cNvPr id="1831" name="Shape 1831"/>
        <p:cNvGrpSpPr/>
        <p:nvPr/>
      </p:nvGrpSpPr>
      <p:grpSpPr>
        <a:xfrm>
          <a:off x="0" y="0"/>
          <a:ext cx="0" cy="0"/>
          <a:chOff x="0" y="0"/>
          <a:chExt cx="0" cy="0"/>
        </a:xfrm>
      </p:grpSpPr>
      <p:sp>
        <p:nvSpPr>
          <p:cNvPr id="1832" name="Google Shape;1832;p126"/>
          <p:cNvSpPr txBox="1"/>
          <p:nvPr>
            <p:ph type="title"/>
          </p:nvPr>
        </p:nvSpPr>
        <p:spPr>
          <a:xfrm>
            <a:off x="479383" y="2249421"/>
            <a:ext cx="8235300" cy="64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0000"/>
              </a:buClr>
              <a:buSzPts val="2400"/>
              <a:buFont typeface="Arial"/>
              <a:buChar char="●"/>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833" name="Google Shape;1833;p12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3">
    <p:spTree>
      <p:nvGrpSpPr>
        <p:cNvPr id="1834" name="Shape 1834"/>
        <p:cNvGrpSpPr/>
        <p:nvPr/>
      </p:nvGrpSpPr>
      <p:grpSpPr>
        <a:xfrm>
          <a:off x="0" y="0"/>
          <a:ext cx="0" cy="0"/>
          <a:chOff x="0" y="0"/>
          <a:chExt cx="0" cy="0"/>
        </a:xfrm>
      </p:grpSpPr>
      <p:grpSp>
        <p:nvGrpSpPr>
          <p:cNvPr id="1835" name="Google Shape;1835;p127"/>
          <p:cNvGrpSpPr/>
          <p:nvPr/>
        </p:nvGrpSpPr>
        <p:grpSpPr>
          <a:xfrm>
            <a:off x="522214" y="1321428"/>
            <a:ext cx="479506" cy="385709"/>
            <a:chOff x="2" y="-1"/>
            <a:chExt cx="479506" cy="385709"/>
          </a:xfrm>
        </p:grpSpPr>
        <p:sp>
          <p:nvSpPr>
            <p:cNvPr id="1836" name="Google Shape;1836;p127"/>
            <p:cNvSpPr/>
            <p:nvPr/>
          </p:nvSpPr>
          <p:spPr>
            <a:xfrm>
              <a:off x="58708" y="-1"/>
              <a:ext cx="305532" cy="138510"/>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7" name="Google Shape;1837;p127"/>
            <p:cNvSpPr/>
            <p:nvPr/>
          </p:nvSpPr>
          <p:spPr>
            <a:xfrm>
              <a:off x="229326" y="47492"/>
              <a:ext cx="250182" cy="338202"/>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8" name="Google Shape;1838;p127"/>
            <p:cNvSpPr/>
            <p:nvPr/>
          </p:nvSpPr>
          <p:spPr>
            <a:xfrm>
              <a:off x="53623" y="297580"/>
              <a:ext cx="186084" cy="88128"/>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9" name="Google Shape;1839;p127"/>
            <p:cNvSpPr/>
            <p:nvPr/>
          </p:nvSpPr>
          <p:spPr>
            <a:xfrm>
              <a:off x="2" y="114662"/>
              <a:ext cx="243486" cy="243486"/>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840" name="Google Shape;1840;p127"/>
          <p:cNvGrpSpPr/>
          <p:nvPr/>
        </p:nvGrpSpPr>
        <p:grpSpPr>
          <a:xfrm>
            <a:off x="761948" y="4603440"/>
            <a:ext cx="1190124" cy="210546"/>
            <a:chOff x="0" y="6"/>
            <a:chExt cx="1190124" cy="210546"/>
          </a:xfrm>
        </p:grpSpPr>
        <p:sp>
          <p:nvSpPr>
            <p:cNvPr id="1841" name="Google Shape;1841;p127"/>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2" name="Google Shape;1842;p127"/>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3" name="Google Shape;1843;p127"/>
            <p:cNvSpPr/>
            <p:nvPr/>
          </p:nvSpPr>
          <p:spPr>
            <a:xfrm>
              <a:off x="840091" y="17330"/>
              <a:ext cx="18300" cy="142800"/>
            </a:xfrm>
            <a:prstGeom prst="rect">
              <a:avLst/>
            </a:pr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4" name="Google Shape;1844;p127"/>
            <p:cNvSpPr/>
            <p:nvPr/>
          </p:nvSpPr>
          <p:spPr>
            <a:xfrm>
              <a:off x="874191"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5" name="Google Shape;1845;p127"/>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6" name="Google Shape;1846;p127"/>
            <p:cNvSpPr/>
            <p:nvPr/>
          </p:nvSpPr>
          <p:spPr>
            <a:xfrm>
              <a:off x="1091898" y="17330"/>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847" name="Google Shape;1847;p127"/>
          <p:cNvSpPr txBox="1"/>
          <p:nvPr>
            <p:ph idx="1" type="body"/>
          </p:nvPr>
        </p:nvSpPr>
        <p:spPr>
          <a:xfrm>
            <a:off x="5207049" y="1514350"/>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48" name="Google Shape;1848;p127"/>
          <p:cNvSpPr txBox="1"/>
          <p:nvPr>
            <p:ph type="title"/>
          </p:nvPr>
        </p:nvSpPr>
        <p:spPr>
          <a:xfrm>
            <a:off x="761950" y="2219399"/>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849" name="Google Shape;1849;p127"/>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
  <p:cSld name="CUSTOM_3_1_1_1_1 5">
    <p:spTree>
      <p:nvGrpSpPr>
        <p:cNvPr id="1850" name="Shape 1850"/>
        <p:cNvGrpSpPr/>
        <p:nvPr/>
      </p:nvGrpSpPr>
      <p:grpSpPr>
        <a:xfrm>
          <a:off x="0" y="0"/>
          <a:ext cx="0" cy="0"/>
          <a:chOff x="0" y="0"/>
          <a:chExt cx="0" cy="0"/>
        </a:xfrm>
      </p:grpSpPr>
      <p:sp>
        <p:nvSpPr>
          <p:cNvPr id="1851" name="Google Shape;1851;p128"/>
          <p:cNvSpPr txBox="1"/>
          <p:nvPr>
            <p:ph type="title"/>
          </p:nvPr>
        </p:nvSpPr>
        <p:spPr>
          <a:xfrm>
            <a:off x="761950" y="809425"/>
            <a:ext cx="31749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852" name="Google Shape;1852;p128"/>
          <p:cNvGrpSpPr/>
          <p:nvPr/>
        </p:nvGrpSpPr>
        <p:grpSpPr>
          <a:xfrm>
            <a:off x="614117" y="4568625"/>
            <a:ext cx="1565666" cy="245361"/>
            <a:chOff x="-2" y="-1"/>
            <a:chExt cx="1565666" cy="245361"/>
          </a:xfrm>
        </p:grpSpPr>
        <p:grpSp>
          <p:nvGrpSpPr>
            <p:cNvPr id="1853" name="Google Shape;1853;p128"/>
            <p:cNvGrpSpPr/>
            <p:nvPr/>
          </p:nvGrpSpPr>
          <p:grpSpPr>
            <a:xfrm>
              <a:off x="-2" y="-1"/>
              <a:ext cx="290174" cy="233351"/>
              <a:chOff x="-1" y="0"/>
              <a:chExt cx="290174" cy="233351"/>
            </a:xfrm>
          </p:grpSpPr>
          <p:sp>
            <p:nvSpPr>
              <p:cNvPr id="1854" name="Google Shape;1854;p128"/>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5" name="Google Shape;1855;p128"/>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6" name="Google Shape;1856;p128"/>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7" name="Google Shape;1857;p128"/>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858" name="Google Shape;1858;p128"/>
            <p:cNvGrpSpPr/>
            <p:nvPr/>
          </p:nvGrpSpPr>
          <p:grpSpPr>
            <a:xfrm>
              <a:off x="375540" y="34814"/>
              <a:ext cx="1190124" cy="210546"/>
              <a:chOff x="0" y="6"/>
              <a:chExt cx="1190124" cy="210546"/>
            </a:xfrm>
          </p:grpSpPr>
          <p:sp>
            <p:nvSpPr>
              <p:cNvPr id="1859" name="Google Shape;1859;p128"/>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860" name="Google Shape;1860;p128"/>
              <p:cNvGrpSpPr/>
              <p:nvPr/>
            </p:nvGrpSpPr>
            <p:grpSpPr>
              <a:xfrm>
                <a:off x="693120" y="14182"/>
                <a:ext cx="497004" cy="149202"/>
                <a:chOff x="6" y="6"/>
                <a:chExt cx="497004" cy="149202"/>
              </a:xfrm>
            </p:grpSpPr>
            <p:sp>
              <p:nvSpPr>
                <p:cNvPr id="1861" name="Google Shape;1861;p128"/>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2" name="Google Shape;1862;p128"/>
                <p:cNvSpPr/>
                <p:nvPr/>
              </p:nvSpPr>
              <p:spPr>
                <a:xfrm>
                  <a:off x="146978" y="3154"/>
                  <a:ext cx="18300" cy="142800"/>
                </a:xfrm>
                <a:prstGeom prst="rect">
                  <a:avLst/>
                </a:pr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3" name="Google Shape;1863;p128"/>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4" name="Google Shape;1864;p128"/>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5" name="Google Shape;1865;p128"/>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866" name="Google Shape;1866;p128"/>
          <p:cNvSpPr txBox="1"/>
          <p:nvPr>
            <p:ph idx="1" type="body"/>
          </p:nvPr>
        </p:nvSpPr>
        <p:spPr>
          <a:xfrm>
            <a:off x="762001" y="2571750"/>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867" name="Google Shape;1867;p128"/>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
  <p:cSld name="CUSTOM_2 5">
    <p:spTree>
      <p:nvGrpSpPr>
        <p:cNvPr id="1868" name="Shape 1868"/>
        <p:cNvGrpSpPr/>
        <p:nvPr/>
      </p:nvGrpSpPr>
      <p:grpSpPr>
        <a:xfrm>
          <a:off x="0" y="0"/>
          <a:ext cx="0" cy="0"/>
          <a:chOff x="0" y="0"/>
          <a:chExt cx="0" cy="0"/>
        </a:xfrm>
      </p:grpSpPr>
      <p:sp>
        <p:nvSpPr>
          <p:cNvPr id="1869" name="Google Shape;1869;p129"/>
          <p:cNvSpPr txBox="1"/>
          <p:nvPr>
            <p:ph type="title"/>
          </p:nvPr>
        </p:nvSpPr>
        <p:spPr>
          <a:xfrm>
            <a:off x="761950" y="809375"/>
            <a:ext cx="50805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870" name="Google Shape;1870;p129"/>
          <p:cNvGrpSpPr/>
          <p:nvPr/>
        </p:nvGrpSpPr>
        <p:grpSpPr>
          <a:xfrm>
            <a:off x="614117" y="4568625"/>
            <a:ext cx="1565666" cy="245361"/>
            <a:chOff x="-2" y="-1"/>
            <a:chExt cx="1565666" cy="245361"/>
          </a:xfrm>
        </p:grpSpPr>
        <p:grpSp>
          <p:nvGrpSpPr>
            <p:cNvPr id="1871" name="Google Shape;1871;p129"/>
            <p:cNvGrpSpPr/>
            <p:nvPr/>
          </p:nvGrpSpPr>
          <p:grpSpPr>
            <a:xfrm>
              <a:off x="-2" y="-1"/>
              <a:ext cx="290174" cy="233351"/>
              <a:chOff x="-1" y="0"/>
              <a:chExt cx="290174" cy="233351"/>
            </a:xfrm>
          </p:grpSpPr>
          <p:sp>
            <p:nvSpPr>
              <p:cNvPr id="1872" name="Google Shape;1872;p12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73" name="Google Shape;1873;p12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74" name="Google Shape;1874;p129"/>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75" name="Google Shape;1875;p12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876" name="Google Shape;1876;p129"/>
            <p:cNvGrpSpPr/>
            <p:nvPr/>
          </p:nvGrpSpPr>
          <p:grpSpPr>
            <a:xfrm>
              <a:off x="375540" y="34814"/>
              <a:ext cx="1190124" cy="210546"/>
              <a:chOff x="0" y="6"/>
              <a:chExt cx="1190124" cy="210546"/>
            </a:xfrm>
          </p:grpSpPr>
          <p:sp>
            <p:nvSpPr>
              <p:cNvPr id="1877" name="Google Shape;1877;p129"/>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878" name="Google Shape;1878;p129"/>
              <p:cNvGrpSpPr/>
              <p:nvPr/>
            </p:nvGrpSpPr>
            <p:grpSpPr>
              <a:xfrm>
                <a:off x="693120" y="14182"/>
                <a:ext cx="497004" cy="149202"/>
                <a:chOff x="6" y="6"/>
                <a:chExt cx="497004" cy="149202"/>
              </a:xfrm>
            </p:grpSpPr>
            <p:sp>
              <p:nvSpPr>
                <p:cNvPr id="1879" name="Google Shape;1879;p12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80" name="Google Shape;1880;p129"/>
                <p:cNvSpPr/>
                <p:nvPr/>
              </p:nvSpPr>
              <p:spPr>
                <a:xfrm>
                  <a:off x="146978" y="3154"/>
                  <a:ext cx="18300" cy="142800"/>
                </a:xfrm>
                <a:prstGeom prst="rect">
                  <a:avLst/>
                </a:pr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81" name="Google Shape;1881;p129"/>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82" name="Google Shape;1882;p12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83" name="Google Shape;1883;p129"/>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884" name="Google Shape;1884;p129"/>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
  <p:cSld name="CUSTOM_3_1 4">
    <p:spTree>
      <p:nvGrpSpPr>
        <p:cNvPr id="1885" name="Shape 1885"/>
        <p:cNvGrpSpPr/>
        <p:nvPr/>
      </p:nvGrpSpPr>
      <p:grpSpPr>
        <a:xfrm>
          <a:off x="0" y="0"/>
          <a:ext cx="0" cy="0"/>
          <a:chOff x="0" y="0"/>
          <a:chExt cx="0" cy="0"/>
        </a:xfrm>
      </p:grpSpPr>
      <p:sp>
        <p:nvSpPr>
          <p:cNvPr id="1886" name="Google Shape;1886;p130"/>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887" name="Google Shape;1887;p130"/>
          <p:cNvGrpSpPr/>
          <p:nvPr/>
        </p:nvGrpSpPr>
        <p:grpSpPr>
          <a:xfrm>
            <a:off x="614117" y="4568625"/>
            <a:ext cx="1565666" cy="245361"/>
            <a:chOff x="-2" y="-1"/>
            <a:chExt cx="1565666" cy="245361"/>
          </a:xfrm>
        </p:grpSpPr>
        <p:grpSp>
          <p:nvGrpSpPr>
            <p:cNvPr id="1888" name="Google Shape;1888;p130"/>
            <p:cNvGrpSpPr/>
            <p:nvPr/>
          </p:nvGrpSpPr>
          <p:grpSpPr>
            <a:xfrm>
              <a:off x="-2" y="-1"/>
              <a:ext cx="290174" cy="233351"/>
              <a:chOff x="-1" y="0"/>
              <a:chExt cx="290174" cy="233351"/>
            </a:xfrm>
          </p:grpSpPr>
          <p:sp>
            <p:nvSpPr>
              <p:cNvPr id="1889" name="Google Shape;1889;p130"/>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0" name="Google Shape;1890;p130"/>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1" name="Google Shape;1891;p130"/>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2" name="Google Shape;1892;p130"/>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893" name="Google Shape;1893;p130"/>
            <p:cNvGrpSpPr/>
            <p:nvPr/>
          </p:nvGrpSpPr>
          <p:grpSpPr>
            <a:xfrm>
              <a:off x="375540" y="34814"/>
              <a:ext cx="1190124" cy="210546"/>
              <a:chOff x="0" y="6"/>
              <a:chExt cx="1190124" cy="210546"/>
            </a:xfrm>
          </p:grpSpPr>
          <p:sp>
            <p:nvSpPr>
              <p:cNvPr id="1894" name="Google Shape;1894;p130"/>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895" name="Google Shape;1895;p130"/>
              <p:cNvGrpSpPr/>
              <p:nvPr/>
            </p:nvGrpSpPr>
            <p:grpSpPr>
              <a:xfrm>
                <a:off x="693120" y="14182"/>
                <a:ext cx="497004" cy="149202"/>
                <a:chOff x="6" y="6"/>
                <a:chExt cx="497004" cy="149202"/>
              </a:xfrm>
            </p:grpSpPr>
            <p:sp>
              <p:nvSpPr>
                <p:cNvPr id="1896" name="Google Shape;1896;p130"/>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7" name="Google Shape;1897;p130"/>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8" name="Google Shape;1898;p130"/>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9" name="Google Shape;1899;p130"/>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00" name="Google Shape;1900;p130"/>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01" name="Google Shape;1901;p130"/>
          <p:cNvSpPr txBox="1"/>
          <p:nvPr>
            <p:ph idx="1" type="body"/>
          </p:nvPr>
        </p:nvSpPr>
        <p:spPr>
          <a:xfrm>
            <a:off x="761950" y="1514225"/>
            <a:ext cx="19053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02" name="Google Shape;1902;p130"/>
          <p:cNvSpPr txBox="1"/>
          <p:nvPr>
            <p:ph idx="2" type="body"/>
          </p:nvPr>
        </p:nvSpPr>
        <p:spPr>
          <a:xfrm>
            <a:off x="2666937" y="1514225"/>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03" name="Google Shape;1903;p130"/>
          <p:cNvSpPr txBox="1"/>
          <p:nvPr>
            <p:ph idx="3" type="body"/>
          </p:nvPr>
        </p:nvSpPr>
        <p:spPr>
          <a:xfrm>
            <a:off x="4571887" y="1514225"/>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04" name="Google Shape;1904;p130"/>
          <p:cNvSpPr txBox="1"/>
          <p:nvPr>
            <p:ph idx="4" type="body"/>
          </p:nvPr>
        </p:nvSpPr>
        <p:spPr>
          <a:xfrm>
            <a:off x="6476937" y="1514225"/>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05" name="Google Shape;1905;p130"/>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
  <p:cSld name="CUSTOM_3 4">
    <p:spTree>
      <p:nvGrpSpPr>
        <p:cNvPr id="1906" name="Shape 1906"/>
        <p:cNvGrpSpPr/>
        <p:nvPr/>
      </p:nvGrpSpPr>
      <p:grpSpPr>
        <a:xfrm>
          <a:off x="0" y="0"/>
          <a:ext cx="0" cy="0"/>
          <a:chOff x="0" y="0"/>
          <a:chExt cx="0" cy="0"/>
        </a:xfrm>
      </p:grpSpPr>
      <p:sp>
        <p:nvSpPr>
          <p:cNvPr id="1907" name="Google Shape;1907;p131"/>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908" name="Google Shape;1908;p131"/>
          <p:cNvGrpSpPr/>
          <p:nvPr/>
        </p:nvGrpSpPr>
        <p:grpSpPr>
          <a:xfrm>
            <a:off x="614117" y="4568625"/>
            <a:ext cx="1565666" cy="245361"/>
            <a:chOff x="-2" y="-1"/>
            <a:chExt cx="1565666" cy="245361"/>
          </a:xfrm>
        </p:grpSpPr>
        <p:grpSp>
          <p:nvGrpSpPr>
            <p:cNvPr id="1909" name="Google Shape;1909;p131"/>
            <p:cNvGrpSpPr/>
            <p:nvPr/>
          </p:nvGrpSpPr>
          <p:grpSpPr>
            <a:xfrm>
              <a:off x="-2" y="-1"/>
              <a:ext cx="290174" cy="233351"/>
              <a:chOff x="-1" y="0"/>
              <a:chExt cx="290174" cy="233351"/>
            </a:xfrm>
          </p:grpSpPr>
          <p:sp>
            <p:nvSpPr>
              <p:cNvPr id="1910" name="Google Shape;1910;p131"/>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11" name="Google Shape;1911;p131"/>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12" name="Google Shape;1912;p131"/>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13" name="Google Shape;1913;p131"/>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914" name="Google Shape;1914;p131"/>
            <p:cNvGrpSpPr/>
            <p:nvPr/>
          </p:nvGrpSpPr>
          <p:grpSpPr>
            <a:xfrm>
              <a:off x="375540" y="34814"/>
              <a:ext cx="1190124" cy="210546"/>
              <a:chOff x="0" y="6"/>
              <a:chExt cx="1190124" cy="210546"/>
            </a:xfrm>
          </p:grpSpPr>
          <p:sp>
            <p:nvSpPr>
              <p:cNvPr id="1915" name="Google Shape;1915;p131"/>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916" name="Google Shape;1916;p131"/>
              <p:cNvGrpSpPr/>
              <p:nvPr/>
            </p:nvGrpSpPr>
            <p:grpSpPr>
              <a:xfrm>
                <a:off x="693120" y="14182"/>
                <a:ext cx="497004" cy="149202"/>
                <a:chOff x="6" y="6"/>
                <a:chExt cx="497004" cy="149202"/>
              </a:xfrm>
            </p:grpSpPr>
            <p:sp>
              <p:nvSpPr>
                <p:cNvPr id="1917" name="Google Shape;1917;p131"/>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18" name="Google Shape;1918;p131"/>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19" name="Google Shape;1919;p131"/>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0" name="Google Shape;1920;p131"/>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1" name="Google Shape;1921;p131"/>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22" name="Google Shape;1922;p131"/>
          <p:cNvSpPr txBox="1"/>
          <p:nvPr>
            <p:ph idx="1" type="body"/>
          </p:nvPr>
        </p:nvSpPr>
        <p:spPr>
          <a:xfrm>
            <a:off x="761950" y="1514225"/>
            <a:ext cx="25401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23" name="Google Shape;1923;p131"/>
          <p:cNvSpPr txBox="1"/>
          <p:nvPr>
            <p:ph idx="2" type="body"/>
          </p:nvPr>
        </p:nvSpPr>
        <p:spPr>
          <a:xfrm>
            <a:off x="3301950" y="1514225"/>
            <a:ext cx="25401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24" name="Google Shape;1924;p131"/>
          <p:cNvSpPr txBox="1"/>
          <p:nvPr>
            <p:ph idx="3" type="body"/>
          </p:nvPr>
        </p:nvSpPr>
        <p:spPr>
          <a:xfrm>
            <a:off x="5841900" y="1514225"/>
            <a:ext cx="25401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25" name="Google Shape;1925;p131"/>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p:spTree>
      <p:nvGrpSpPr>
        <p:cNvPr id="70" name="Shape 70"/>
        <p:cNvGrpSpPr/>
        <p:nvPr/>
      </p:nvGrpSpPr>
      <p:grpSpPr>
        <a:xfrm>
          <a:off x="0" y="0"/>
          <a:ext cx="0" cy="0"/>
          <a:chOff x="0" y="0"/>
          <a:chExt cx="0" cy="0"/>
        </a:xfrm>
      </p:grpSpPr>
      <p:sp>
        <p:nvSpPr>
          <p:cNvPr id="71" name="Google Shape;71;p15"/>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72" name="Google Shape;72;p15"/>
          <p:cNvSpPr txBox="1"/>
          <p:nvPr>
            <p:ph idx="1" type="body"/>
          </p:nvPr>
        </p:nvSpPr>
        <p:spPr>
          <a:xfrm>
            <a:off x="762024" y="1514225"/>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73" name="Google Shape;73;p15"/>
          <p:cNvGrpSpPr/>
          <p:nvPr/>
        </p:nvGrpSpPr>
        <p:grpSpPr>
          <a:xfrm>
            <a:off x="614117" y="4568625"/>
            <a:ext cx="1565666" cy="245361"/>
            <a:chOff x="-2" y="-1"/>
            <a:chExt cx="1565666" cy="245361"/>
          </a:xfrm>
        </p:grpSpPr>
        <p:grpSp>
          <p:nvGrpSpPr>
            <p:cNvPr id="74" name="Google Shape;74;p15"/>
            <p:cNvGrpSpPr/>
            <p:nvPr/>
          </p:nvGrpSpPr>
          <p:grpSpPr>
            <a:xfrm>
              <a:off x="-2" y="-1"/>
              <a:ext cx="290174" cy="233351"/>
              <a:chOff x="-1" y="0"/>
              <a:chExt cx="290174" cy="233351"/>
            </a:xfrm>
          </p:grpSpPr>
          <p:sp>
            <p:nvSpPr>
              <p:cNvPr id="75" name="Google Shape;75;p15"/>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 name="Google Shape;76;p15"/>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 name="Google Shape;77;p15"/>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 name="Google Shape;78;p15"/>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9" name="Google Shape;79;p15"/>
            <p:cNvGrpSpPr/>
            <p:nvPr/>
          </p:nvGrpSpPr>
          <p:grpSpPr>
            <a:xfrm>
              <a:off x="375540" y="34814"/>
              <a:ext cx="1190124" cy="210546"/>
              <a:chOff x="0" y="6"/>
              <a:chExt cx="1190124" cy="210546"/>
            </a:xfrm>
          </p:grpSpPr>
          <p:sp>
            <p:nvSpPr>
              <p:cNvPr id="80" name="Google Shape;80;p15"/>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1" name="Google Shape;81;p15"/>
              <p:cNvGrpSpPr/>
              <p:nvPr/>
            </p:nvGrpSpPr>
            <p:grpSpPr>
              <a:xfrm>
                <a:off x="693120" y="14182"/>
                <a:ext cx="497004" cy="149202"/>
                <a:chOff x="6" y="6"/>
                <a:chExt cx="497004" cy="149202"/>
              </a:xfrm>
            </p:grpSpPr>
            <p:sp>
              <p:nvSpPr>
                <p:cNvPr id="82" name="Google Shape;82;p15"/>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 name="Google Shape;83;p15"/>
                <p:cNvSpPr/>
                <p:nvPr/>
              </p:nvSpPr>
              <p:spPr>
                <a:xfrm>
                  <a:off x="146978" y="3154"/>
                  <a:ext cx="18300" cy="142800"/>
                </a:xfrm>
                <a:prstGeom prst="rect">
                  <a:avLst/>
                </a:pr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 name="Google Shape;84;p15"/>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 name="Google Shape;85;p15"/>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 name="Google Shape;86;p15"/>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7" name="Google Shape;87;p15"/>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5">
    <p:spTree>
      <p:nvGrpSpPr>
        <p:cNvPr id="1926" name="Shape 1926"/>
        <p:cNvGrpSpPr/>
        <p:nvPr/>
      </p:nvGrpSpPr>
      <p:grpSpPr>
        <a:xfrm>
          <a:off x="0" y="0"/>
          <a:ext cx="0" cy="0"/>
          <a:chOff x="0" y="0"/>
          <a:chExt cx="0" cy="0"/>
        </a:xfrm>
      </p:grpSpPr>
      <p:sp>
        <p:nvSpPr>
          <p:cNvPr id="1927" name="Google Shape;1927;p132"/>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928" name="Google Shape;1928;p132"/>
          <p:cNvSpPr txBox="1"/>
          <p:nvPr>
            <p:ph idx="1" type="body"/>
          </p:nvPr>
        </p:nvSpPr>
        <p:spPr>
          <a:xfrm>
            <a:off x="762024" y="1514225"/>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929" name="Google Shape;1929;p132"/>
          <p:cNvGrpSpPr/>
          <p:nvPr/>
        </p:nvGrpSpPr>
        <p:grpSpPr>
          <a:xfrm>
            <a:off x="614117" y="4568625"/>
            <a:ext cx="1565666" cy="245361"/>
            <a:chOff x="-2" y="-1"/>
            <a:chExt cx="1565666" cy="245361"/>
          </a:xfrm>
        </p:grpSpPr>
        <p:grpSp>
          <p:nvGrpSpPr>
            <p:cNvPr id="1930" name="Google Shape;1930;p132"/>
            <p:cNvGrpSpPr/>
            <p:nvPr/>
          </p:nvGrpSpPr>
          <p:grpSpPr>
            <a:xfrm>
              <a:off x="-2" y="-1"/>
              <a:ext cx="290174" cy="233351"/>
              <a:chOff x="-1" y="0"/>
              <a:chExt cx="290174" cy="233351"/>
            </a:xfrm>
          </p:grpSpPr>
          <p:sp>
            <p:nvSpPr>
              <p:cNvPr id="1931" name="Google Shape;1931;p13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32" name="Google Shape;1932;p13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33" name="Google Shape;1933;p132"/>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34" name="Google Shape;1934;p13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935" name="Google Shape;1935;p132"/>
            <p:cNvGrpSpPr/>
            <p:nvPr/>
          </p:nvGrpSpPr>
          <p:grpSpPr>
            <a:xfrm>
              <a:off x="375540" y="34814"/>
              <a:ext cx="1190124" cy="210546"/>
              <a:chOff x="0" y="6"/>
              <a:chExt cx="1190124" cy="210546"/>
            </a:xfrm>
          </p:grpSpPr>
          <p:sp>
            <p:nvSpPr>
              <p:cNvPr id="1936" name="Google Shape;1936;p132"/>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937" name="Google Shape;1937;p132"/>
              <p:cNvGrpSpPr/>
              <p:nvPr/>
            </p:nvGrpSpPr>
            <p:grpSpPr>
              <a:xfrm>
                <a:off x="693120" y="14182"/>
                <a:ext cx="497004" cy="149202"/>
                <a:chOff x="6" y="6"/>
                <a:chExt cx="497004" cy="149202"/>
              </a:xfrm>
            </p:grpSpPr>
            <p:sp>
              <p:nvSpPr>
                <p:cNvPr id="1938" name="Google Shape;1938;p13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39" name="Google Shape;1939;p132"/>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40" name="Google Shape;1940;p132"/>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41" name="Google Shape;1941;p13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42" name="Google Shape;1942;p132"/>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43" name="Google Shape;1943;p132"/>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1_1_2">
  <p:cSld name="CUSTOM_6_2_3_1_1_2 2">
    <p:spTree>
      <p:nvGrpSpPr>
        <p:cNvPr id="1944" name="Shape 1944"/>
        <p:cNvGrpSpPr/>
        <p:nvPr/>
      </p:nvGrpSpPr>
      <p:grpSpPr>
        <a:xfrm>
          <a:off x="0" y="0"/>
          <a:ext cx="0" cy="0"/>
          <a:chOff x="0" y="0"/>
          <a:chExt cx="0" cy="0"/>
        </a:xfrm>
      </p:grpSpPr>
      <p:sp>
        <p:nvSpPr>
          <p:cNvPr id="1945" name="Google Shape;1945;p133"/>
          <p:cNvSpPr txBox="1"/>
          <p:nvPr>
            <p:ph type="title"/>
          </p:nvPr>
        </p:nvSpPr>
        <p:spPr>
          <a:xfrm>
            <a:off x="685800" y="704725"/>
            <a:ext cx="7544100" cy="581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434343"/>
              </a:buClr>
              <a:buSzPts val="3600"/>
              <a:buFont typeface="Arial"/>
              <a:buNone/>
              <a:defRPr sz="3600">
                <a:solidFill>
                  <a:srgbClr val="4343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946" name="Google Shape;1946;p133"/>
          <p:cNvSpPr txBox="1"/>
          <p:nvPr>
            <p:ph idx="1" type="body"/>
          </p:nvPr>
        </p:nvSpPr>
        <p:spPr>
          <a:xfrm>
            <a:off x="685800" y="1638300"/>
            <a:ext cx="4572000" cy="2648100"/>
          </a:xfrm>
          <a:prstGeom prst="rect">
            <a:avLst/>
          </a:prstGeom>
          <a:noFill/>
          <a:ln>
            <a:noFill/>
          </a:ln>
        </p:spPr>
        <p:txBody>
          <a:bodyPr anchorCtr="0" anchor="t" bIns="91400" lIns="91400" spcFirstLastPara="1" rIns="91400" wrap="square" tIns="91400">
            <a:noAutofit/>
          </a:bodyPr>
          <a:lstStyle>
            <a:lvl1pPr indent="-304800" lvl="0" marL="457200" rtl="0" algn="l">
              <a:lnSpc>
                <a:spcPct val="115000"/>
              </a:lnSpc>
              <a:spcBef>
                <a:spcPts val="0"/>
              </a:spcBef>
              <a:spcAft>
                <a:spcPts val="0"/>
              </a:spcAft>
              <a:buClr>
                <a:srgbClr val="434343"/>
              </a:buClr>
              <a:buSzPts val="1200"/>
              <a:buFont typeface="Arial"/>
              <a:buChar char="●"/>
              <a:defRPr sz="1200">
                <a:solidFill>
                  <a:srgbClr val="434343"/>
                </a:solidFill>
                <a:latin typeface="Arial"/>
                <a:ea typeface="Arial"/>
                <a:cs typeface="Arial"/>
                <a:sym typeface="Arial"/>
              </a:defRPr>
            </a:lvl1pPr>
            <a:lvl2pPr indent="-304800" lvl="1" marL="914400" rtl="0" algn="l">
              <a:lnSpc>
                <a:spcPct val="115000"/>
              </a:lnSpc>
              <a:spcBef>
                <a:spcPts val="0"/>
              </a:spcBef>
              <a:spcAft>
                <a:spcPts val="0"/>
              </a:spcAft>
              <a:buClr>
                <a:srgbClr val="434343"/>
              </a:buClr>
              <a:buSzPts val="1200"/>
              <a:buFont typeface="Arial"/>
              <a:buChar char="○"/>
              <a:defRPr sz="1200">
                <a:solidFill>
                  <a:srgbClr val="434343"/>
                </a:solidFill>
                <a:latin typeface="Arial"/>
                <a:ea typeface="Arial"/>
                <a:cs typeface="Arial"/>
                <a:sym typeface="Arial"/>
              </a:defRPr>
            </a:lvl2pPr>
            <a:lvl3pPr indent="-304800" lvl="2" marL="1371600" rtl="0" algn="l">
              <a:lnSpc>
                <a:spcPct val="115000"/>
              </a:lnSpc>
              <a:spcBef>
                <a:spcPts val="0"/>
              </a:spcBef>
              <a:spcAft>
                <a:spcPts val="0"/>
              </a:spcAft>
              <a:buClr>
                <a:srgbClr val="434343"/>
              </a:buClr>
              <a:buSzPts val="1200"/>
              <a:buFont typeface="Arial"/>
              <a:buChar char="■"/>
              <a:defRPr sz="1200">
                <a:solidFill>
                  <a:srgbClr val="434343"/>
                </a:solidFill>
                <a:latin typeface="Arial"/>
                <a:ea typeface="Arial"/>
                <a:cs typeface="Arial"/>
                <a:sym typeface="Arial"/>
              </a:defRPr>
            </a:lvl3pPr>
            <a:lvl4pPr indent="-304800" lvl="3" marL="1828800" rtl="0" algn="l">
              <a:lnSpc>
                <a:spcPct val="115000"/>
              </a:lnSpc>
              <a:spcBef>
                <a:spcPts val="0"/>
              </a:spcBef>
              <a:spcAft>
                <a:spcPts val="0"/>
              </a:spcAft>
              <a:buClr>
                <a:srgbClr val="434343"/>
              </a:buClr>
              <a:buSzPts val="1200"/>
              <a:buFont typeface="Arial"/>
              <a:buChar char="●"/>
              <a:defRPr sz="1200">
                <a:solidFill>
                  <a:srgbClr val="434343"/>
                </a:solidFill>
                <a:latin typeface="Arial"/>
                <a:ea typeface="Arial"/>
                <a:cs typeface="Arial"/>
                <a:sym typeface="Arial"/>
              </a:defRPr>
            </a:lvl4pPr>
            <a:lvl5pPr indent="-304800" lvl="4" marL="2286000" rtl="0" algn="l">
              <a:lnSpc>
                <a:spcPct val="115000"/>
              </a:lnSpc>
              <a:spcBef>
                <a:spcPts val="0"/>
              </a:spcBef>
              <a:spcAft>
                <a:spcPts val="0"/>
              </a:spcAft>
              <a:buClr>
                <a:srgbClr val="434343"/>
              </a:buClr>
              <a:buSzPts val="1200"/>
              <a:buFont typeface="Arial"/>
              <a:buChar char="○"/>
              <a:defRPr sz="1200">
                <a:solidFill>
                  <a:srgbClr val="434343"/>
                </a:solidFill>
                <a:latin typeface="Arial"/>
                <a:ea typeface="Arial"/>
                <a:cs typeface="Arial"/>
                <a:sym typeface="Arial"/>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947" name="Google Shape;1947;p133"/>
          <p:cNvSpPr txBox="1"/>
          <p:nvPr>
            <p:ph idx="2" type="body"/>
          </p:nvPr>
        </p:nvSpPr>
        <p:spPr>
          <a:xfrm>
            <a:off x="5257800" y="1638300"/>
            <a:ext cx="3123900" cy="26481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948" name="Google Shape;1948;p133"/>
          <p:cNvGrpSpPr/>
          <p:nvPr/>
        </p:nvGrpSpPr>
        <p:grpSpPr>
          <a:xfrm>
            <a:off x="597578" y="4579035"/>
            <a:ext cx="1775128" cy="278152"/>
            <a:chOff x="-1" y="0"/>
            <a:chExt cx="1775128" cy="278152"/>
          </a:xfrm>
        </p:grpSpPr>
        <p:grpSp>
          <p:nvGrpSpPr>
            <p:cNvPr id="1949" name="Google Shape;1949;p133"/>
            <p:cNvGrpSpPr/>
            <p:nvPr/>
          </p:nvGrpSpPr>
          <p:grpSpPr>
            <a:xfrm>
              <a:off x="-1" y="0"/>
              <a:ext cx="328981" cy="264570"/>
              <a:chOff x="0" y="0"/>
              <a:chExt cx="328981" cy="264570"/>
            </a:xfrm>
          </p:grpSpPr>
          <p:sp>
            <p:nvSpPr>
              <p:cNvPr id="1950" name="Google Shape;1950;p133"/>
              <p:cNvSpPr/>
              <p:nvPr/>
            </p:nvSpPr>
            <p:spPr>
              <a:xfrm>
                <a:off x="40185" y="0"/>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1" name="Google Shape;1951;p133"/>
              <p:cNvSpPr/>
              <p:nvPr/>
            </p:nvSpPr>
            <p:spPr>
              <a:xfrm>
                <a:off x="157261" y="32594"/>
                <a:ext cx="171720" cy="231930"/>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2" name="Google Shape;1952;p133"/>
              <p:cNvSpPr/>
              <p:nvPr/>
            </p:nvSpPr>
            <p:spPr>
              <a:xfrm>
                <a:off x="36968" y="204144"/>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3" name="Google Shape;1953;p133"/>
              <p:cNvSpPr/>
              <p:nvPr/>
            </p:nvSpPr>
            <p:spPr>
              <a:xfrm>
                <a:off x="0" y="78675"/>
                <a:ext cx="167022"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954" name="Google Shape;1954;p133"/>
            <p:cNvGrpSpPr/>
            <p:nvPr/>
          </p:nvGrpSpPr>
          <p:grpSpPr>
            <a:xfrm>
              <a:off x="425785" y="39472"/>
              <a:ext cx="1349342" cy="238680"/>
              <a:chOff x="-1" y="7"/>
              <a:chExt cx="1349342" cy="238680"/>
            </a:xfrm>
          </p:grpSpPr>
          <p:sp>
            <p:nvSpPr>
              <p:cNvPr id="1955" name="Google Shape;1955;p133"/>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956" name="Google Shape;1956;p133"/>
              <p:cNvGrpSpPr/>
              <p:nvPr/>
            </p:nvGrpSpPr>
            <p:grpSpPr>
              <a:xfrm>
                <a:off x="785858" y="16080"/>
                <a:ext cx="563483" cy="169134"/>
                <a:chOff x="7" y="7"/>
                <a:chExt cx="563483" cy="169134"/>
              </a:xfrm>
            </p:grpSpPr>
            <p:sp>
              <p:nvSpPr>
                <p:cNvPr id="1957" name="Google Shape;1957;p133"/>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8" name="Google Shape;1958;p133"/>
                <p:cNvSpPr/>
                <p:nvPr/>
              </p:nvSpPr>
              <p:spPr>
                <a:xfrm>
                  <a:off x="166644" y="3577"/>
                  <a:ext cx="20700" cy="1620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9" name="Google Shape;1959;p133"/>
                <p:cNvSpPr/>
                <p:nvPr/>
              </p:nvSpPr>
              <p:spPr>
                <a:xfrm>
                  <a:off x="205307" y="51090"/>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60" name="Google Shape;1960;p133"/>
                <p:cNvSpPr/>
                <p:nvPr/>
              </p:nvSpPr>
              <p:spPr>
                <a:xfrm>
                  <a:off x="336138" y="54750"/>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61" name="Google Shape;1961;p133"/>
                <p:cNvSpPr/>
                <p:nvPr/>
              </p:nvSpPr>
              <p:spPr>
                <a:xfrm>
                  <a:off x="452142"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62" name="Google Shape;1962;p133"/>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6">
    <p:spTree>
      <p:nvGrpSpPr>
        <p:cNvPr id="1963" name="Shape 1963"/>
        <p:cNvGrpSpPr/>
        <p:nvPr/>
      </p:nvGrpSpPr>
      <p:grpSpPr>
        <a:xfrm>
          <a:off x="0" y="0"/>
          <a:ext cx="0" cy="0"/>
          <a:chOff x="0" y="0"/>
          <a:chExt cx="0" cy="0"/>
        </a:xfrm>
      </p:grpSpPr>
      <p:sp>
        <p:nvSpPr>
          <p:cNvPr id="1964" name="Google Shape;1964;p134"/>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965" name="Google Shape;1965;p134"/>
          <p:cNvSpPr txBox="1"/>
          <p:nvPr>
            <p:ph idx="1" type="body"/>
          </p:nvPr>
        </p:nvSpPr>
        <p:spPr>
          <a:xfrm>
            <a:off x="762024" y="1514225"/>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966" name="Google Shape;1966;p134"/>
          <p:cNvGrpSpPr/>
          <p:nvPr/>
        </p:nvGrpSpPr>
        <p:grpSpPr>
          <a:xfrm>
            <a:off x="614117" y="4568625"/>
            <a:ext cx="1565666" cy="245361"/>
            <a:chOff x="-2" y="-1"/>
            <a:chExt cx="1565666" cy="245361"/>
          </a:xfrm>
        </p:grpSpPr>
        <p:grpSp>
          <p:nvGrpSpPr>
            <p:cNvPr id="1967" name="Google Shape;1967;p134"/>
            <p:cNvGrpSpPr/>
            <p:nvPr/>
          </p:nvGrpSpPr>
          <p:grpSpPr>
            <a:xfrm>
              <a:off x="-2" y="-1"/>
              <a:ext cx="290174" cy="233351"/>
              <a:chOff x="-1" y="0"/>
              <a:chExt cx="290174" cy="233351"/>
            </a:xfrm>
          </p:grpSpPr>
          <p:sp>
            <p:nvSpPr>
              <p:cNvPr id="1968" name="Google Shape;1968;p13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69" name="Google Shape;1969;p13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0" name="Google Shape;1970;p134"/>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1" name="Google Shape;1971;p13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972" name="Google Shape;1972;p134"/>
            <p:cNvGrpSpPr/>
            <p:nvPr/>
          </p:nvGrpSpPr>
          <p:grpSpPr>
            <a:xfrm>
              <a:off x="375540" y="34814"/>
              <a:ext cx="1190124" cy="210546"/>
              <a:chOff x="0" y="6"/>
              <a:chExt cx="1190124" cy="210546"/>
            </a:xfrm>
          </p:grpSpPr>
          <p:sp>
            <p:nvSpPr>
              <p:cNvPr id="1973" name="Google Shape;1973;p134"/>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974" name="Google Shape;1974;p134"/>
              <p:cNvGrpSpPr/>
              <p:nvPr/>
            </p:nvGrpSpPr>
            <p:grpSpPr>
              <a:xfrm>
                <a:off x="693120" y="14182"/>
                <a:ext cx="497004" cy="149202"/>
                <a:chOff x="6" y="6"/>
                <a:chExt cx="497004" cy="149202"/>
              </a:xfrm>
            </p:grpSpPr>
            <p:sp>
              <p:nvSpPr>
                <p:cNvPr id="1975" name="Google Shape;1975;p13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6" name="Google Shape;1976;p134"/>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7" name="Google Shape;1977;p134"/>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8" name="Google Shape;1978;p13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9" name="Google Shape;1979;p134"/>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80" name="Google Shape;1980;p134"/>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5">
    <p:spTree>
      <p:nvGrpSpPr>
        <p:cNvPr id="1981" name="Shape 1981"/>
        <p:cNvGrpSpPr/>
        <p:nvPr/>
      </p:nvGrpSpPr>
      <p:grpSpPr>
        <a:xfrm>
          <a:off x="0" y="0"/>
          <a:ext cx="0" cy="0"/>
          <a:chOff x="0" y="0"/>
          <a:chExt cx="0" cy="0"/>
        </a:xfrm>
      </p:grpSpPr>
      <p:sp>
        <p:nvSpPr>
          <p:cNvPr id="1982" name="Google Shape;1982;p135"/>
          <p:cNvSpPr txBox="1"/>
          <p:nvPr>
            <p:ph type="title"/>
          </p:nvPr>
        </p:nvSpPr>
        <p:spPr>
          <a:xfrm>
            <a:off x="761950" y="809375"/>
            <a:ext cx="31752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983" name="Google Shape;1983;p135"/>
          <p:cNvGrpSpPr/>
          <p:nvPr/>
        </p:nvGrpSpPr>
        <p:grpSpPr>
          <a:xfrm>
            <a:off x="614117" y="4568625"/>
            <a:ext cx="1565666" cy="245361"/>
            <a:chOff x="-2" y="-1"/>
            <a:chExt cx="1565666" cy="245361"/>
          </a:xfrm>
        </p:grpSpPr>
        <p:grpSp>
          <p:nvGrpSpPr>
            <p:cNvPr id="1984" name="Google Shape;1984;p135"/>
            <p:cNvGrpSpPr/>
            <p:nvPr/>
          </p:nvGrpSpPr>
          <p:grpSpPr>
            <a:xfrm>
              <a:off x="-2" y="-1"/>
              <a:ext cx="290174" cy="233351"/>
              <a:chOff x="-1" y="0"/>
              <a:chExt cx="290174" cy="233351"/>
            </a:xfrm>
          </p:grpSpPr>
          <p:sp>
            <p:nvSpPr>
              <p:cNvPr id="1985" name="Google Shape;1985;p135"/>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6" name="Google Shape;1986;p135"/>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7" name="Google Shape;1987;p135"/>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8" name="Google Shape;1988;p135"/>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989" name="Google Shape;1989;p135"/>
            <p:cNvGrpSpPr/>
            <p:nvPr/>
          </p:nvGrpSpPr>
          <p:grpSpPr>
            <a:xfrm>
              <a:off x="375540" y="34814"/>
              <a:ext cx="1190124" cy="210546"/>
              <a:chOff x="0" y="6"/>
              <a:chExt cx="1190124" cy="210546"/>
            </a:xfrm>
          </p:grpSpPr>
          <p:sp>
            <p:nvSpPr>
              <p:cNvPr id="1990" name="Google Shape;1990;p135"/>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991" name="Google Shape;1991;p135"/>
              <p:cNvGrpSpPr/>
              <p:nvPr/>
            </p:nvGrpSpPr>
            <p:grpSpPr>
              <a:xfrm>
                <a:off x="693120" y="14182"/>
                <a:ext cx="497004" cy="149202"/>
                <a:chOff x="6" y="6"/>
                <a:chExt cx="497004" cy="149202"/>
              </a:xfrm>
            </p:grpSpPr>
            <p:sp>
              <p:nvSpPr>
                <p:cNvPr id="1992" name="Google Shape;1992;p135"/>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3" name="Google Shape;1993;p135"/>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4" name="Google Shape;1994;p135"/>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5" name="Google Shape;1995;p135"/>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6" name="Google Shape;1996;p135"/>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997" name="Google Shape;1997;p135"/>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7">
    <p:spTree>
      <p:nvGrpSpPr>
        <p:cNvPr id="1998" name="Shape 1998"/>
        <p:cNvGrpSpPr/>
        <p:nvPr/>
      </p:nvGrpSpPr>
      <p:grpSpPr>
        <a:xfrm>
          <a:off x="0" y="0"/>
          <a:ext cx="0" cy="0"/>
          <a:chOff x="0" y="0"/>
          <a:chExt cx="0" cy="0"/>
        </a:xfrm>
      </p:grpSpPr>
      <p:sp>
        <p:nvSpPr>
          <p:cNvPr id="1999" name="Google Shape;1999;p136"/>
          <p:cNvSpPr txBox="1"/>
          <p:nvPr>
            <p:ph type="title"/>
          </p:nvPr>
        </p:nvSpPr>
        <p:spPr>
          <a:xfrm>
            <a:off x="761950" y="809575"/>
            <a:ext cx="5080500" cy="351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2000" name="Google Shape;2000;p136"/>
          <p:cNvSpPr txBox="1"/>
          <p:nvPr>
            <p:ph idx="1" type="body"/>
          </p:nvPr>
        </p:nvSpPr>
        <p:spPr>
          <a:xfrm>
            <a:off x="762024" y="1514225"/>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2001" name="Google Shape;2001;p136"/>
          <p:cNvGrpSpPr/>
          <p:nvPr/>
        </p:nvGrpSpPr>
        <p:grpSpPr>
          <a:xfrm>
            <a:off x="614117" y="4568625"/>
            <a:ext cx="1565666" cy="245361"/>
            <a:chOff x="-2" y="-1"/>
            <a:chExt cx="1565666" cy="245361"/>
          </a:xfrm>
        </p:grpSpPr>
        <p:grpSp>
          <p:nvGrpSpPr>
            <p:cNvPr id="2002" name="Google Shape;2002;p136"/>
            <p:cNvGrpSpPr/>
            <p:nvPr/>
          </p:nvGrpSpPr>
          <p:grpSpPr>
            <a:xfrm>
              <a:off x="-2" y="-1"/>
              <a:ext cx="290174" cy="233351"/>
              <a:chOff x="-1" y="0"/>
              <a:chExt cx="290174" cy="233351"/>
            </a:xfrm>
          </p:grpSpPr>
          <p:sp>
            <p:nvSpPr>
              <p:cNvPr id="2003" name="Google Shape;2003;p136"/>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4" name="Google Shape;2004;p136"/>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5" name="Google Shape;2005;p136"/>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6" name="Google Shape;2006;p136"/>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2007" name="Google Shape;2007;p136"/>
            <p:cNvGrpSpPr/>
            <p:nvPr/>
          </p:nvGrpSpPr>
          <p:grpSpPr>
            <a:xfrm>
              <a:off x="375540" y="34814"/>
              <a:ext cx="1190124" cy="210546"/>
              <a:chOff x="0" y="6"/>
              <a:chExt cx="1190124" cy="210546"/>
            </a:xfrm>
          </p:grpSpPr>
          <p:sp>
            <p:nvSpPr>
              <p:cNvPr id="2008" name="Google Shape;2008;p136"/>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2009" name="Google Shape;2009;p136"/>
              <p:cNvGrpSpPr/>
              <p:nvPr/>
            </p:nvGrpSpPr>
            <p:grpSpPr>
              <a:xfrm>
                <a:off x="693120" y="14182"/>
                <a:ext cx="497004" cy="149202"/>
                <a:chOff x="6" y="6"/>
                <a:chExt cx="497004" cy="149202"/>
              </a:xfrm>
            </p:grpSpPr>
            <p:sp>
              <p:nvSpPr>
                <p:cNvPr id="2010" name="Google Shape;2010;p136"/>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1" name="Google Shape;2011;p136"/>
                <p:cNvSpPr/>
                <p:nvPr/>
              </p:nvSpPr>
              <p:spPr>
                <a:xfrm>
                  <a:off x="146978" y="3154"/>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2" name="Google Shape;2012;p136"/>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3" name="Google Shape;2013;p136"/>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4" name="Google Shape;2014;p136"/>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2015" name="Google Shape;2015;p136"/>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4">
    <p:spTree>
      <p:nvGrpSpPr>
        <p:cNvPr id="2016" name="Shape 2016"/>
        <p:cNvGrpSpPr/>
        <p:nvPr/>
      </p:nvGrpSpPr>
      <p:grpSpPr>
        <a:xfrm>
          <a:off x="0" y="0"/>
          <a:ext cx="0" cy="0"/>
          <a:chOff x="0" y="0"/>
          <a:chExt cx="0" cy="0"/>
        </a:xfrm>
      </p:grpSpPr>
      <p:grpSp>
        <p:nvGrpSpPr>
          <p:cNvPr id="2017" name="Google Shape;2017;p137"/>
          <p:cNvGrpSpPr/>
          <p:nvPr/>
        </p:nvGrpSpPr>
        <p:grpSpPr>
          <a:xfrm>
            <a:off x="522214" y="1321428"/>
            <a:ext cx="479506" cy="385709"/>
            <a:chOff x="2" y="-1"/>
            <a:chExt cx="479506" cy="385709"/>
          </a:xfrm>
        </p:grpSpPr>
        <p:sp>
          <p:nvSpPr>
            <p:cNvPr id="2018" name="Google Shape;2018;p137"/>
            <p:cNvSpPr/>
            <p:nvPr/>
          </p:nvSpPr>
          <p:spPr>
            <a:xfrm>
              <a:off x="58708" y="-1"/>
              <a:ext cx="305532" cy="138510"/>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9" name="Google Shape;2019;p137"/>
            <p:cNvSpPr/>
            <p:nvPr/>
          </p:nvSpPr>
          <p:spPr>
            <a:xfrm>
              <a:off x="229326" y="47492"/>
              <a:ext cx="250182" cy="338202"/>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0" name="Google Shape;2020;p137"/>
            <p:cNvSpPr/>
            <p:nvPr/>
          </p:nvSpPr>
          <p:spPr>
            <a:xfrm>
              <a:off x="53623" y="297580"/>
              <a:ext cx="186084" cy="88128"/>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1" name="Google Shape;2021;p137"/>
            <p:cNvSpPr/>
            <p:nvPr/>
          </p:nvSpPr>
          <p:spPr>
            <a:xfrm>
              <a:off x="2" y="114662"/>
              <a:ext cx="243486" cy="243486"/>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2022" name="Google Shape;2022;p137"/>
          <p:cNvGrpSpPr/>
          <p:nvPr/>
        </p:nvGrpSpPr>
        <p:grpSpPr>
          <a:xfrm>
            <a:off x="761948" y="4603440"/>
            <a:ext cx="1190124" cy="210546"/>
            <a:chOff x="0" y="6"/>
            <a:chExt cx="1190124" cy="210546"/>
          </a:xfrm>
        </p:grpSpPr>
        <p:sp>
          <p:nvSpPr>
            <p:cNvPr id="2023" name="Google Shape;2023;p137"/>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4" name="Google Shape;2024;p137"/>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5" name="Google Shape;2025;p137"/>
            <p:cNvSpPr/>
            <p:nvPr/>
          </p:nvSpPr>
          <p:spPr>
            <a:xfrm>
              <a:off x="840091" y="17330"/>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6" name="Google Shape;2026;p137"/>
            <p:cNvSpPr/>
            <p:nvPr/>
          </p:nvSpPr>
          <p:spPr>
            <a:xfrm>
              <a:off x="874191"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7" name="Google Shape;2027;p137"/>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8" name="Google Shape;2028;p137"/>
            <p:cNvSpPr/>
            <p:nvPr/>
          </p:nvSpPr>
          <p:spPr>
            <a:xfrm>
              <a:off x="1091898" y="17330"/>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2029" name="Google Shape;2029;p137"/>
          <p:cNvSpPr txBox="1"/>
          <p:nvPr>
            <p:ph idx="1" type="body"/>
          </p:nvPr>
        </p:nvSpPr>
        <p:spPr>
          <a:xfrm>
            <a:off x="5207049" y="1514350"/>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030" name="Google Shape;2030;p137"/>
          <p:cNvSpPr txBox="1"/>
          <p:nvPr>
            <p:ph type="title"/>
          </p:nvPr>
        </p:nvSpPr>
        <p:spPr>
          <a:xfrm>
            <a:off x="761950" y="2219399"/>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2031" name="Google Shape;2031;p137"/>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32" name="Shape 2032"/>
        <p:cNvGrpSpPr/>
        <p:nvPr/>
      </p:nvGrpSpPr>
      <p:grpSpPr>
        <a:xfrm>
          <a:off x="0" y="0"/>
          <a:ext cx="0" cy="0"/>
          <a:chOff x="0" y="0"/>
          <a:chExt cx="0" cy="0"/>
        </a:xfrm>
      </p:grpSpPr>
      <p:sp>
        <p:nvSpPr>
          <p:cNvPr id="2033" name="Google Shape;2033;p138"/>
          <p:cNvSpPr txBox="1"/>
          <p:nvPr>
            <p:ph idx="12" type="sldNum"/>
          </p:nvPr>
        </p:nvSpPr>
        <p:spPr>
          <a:xfrm>
            <a:off x="8472458" y="4663217"/>
            <a:ext cx="548700" cy="393600"/>
          </a:xfrm>
          <a:prstGeom prst="rect">
            <a:avLst/>
          </a:prstGeom>
        </p:spPr>
        <p:txBody>
          <a:bodyPr anchorCtr="0" anchor="ctr" bIns="30475" lIns="30475" spcFirstLastPara="1" rIns="30475" wrap="square" tIns="30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 Title Slide">
  <p:cSld name="CUSTOM_1">
    <p:spTree>
      <p:nvGrpSpPr>
        <p:cNvPr id="2036" name="Shape 2036"/>
        <p:cNvGrpSpPr/>
        <p:nvPr/>
      </p:nvGrpSpPr>
      <p:grpSpPr>
        <a:xfrm>
          <a:off x="0" y="0"/>
          <a:ext cx="0" cy="0"/>
          <a:chOff x="0" y="0"/>
          <a:chExt cx="0" cy="0"/>
        </a:xfrm>
      </p:grpSpPr>
      <p:grpSp>
        <p:nvGrpSpPr>
          <p:cNvPr id="2037" name="Google Shape;2037;p140"/>
          <p:cNvGrpSpPr/>
          <p:nvPr/>
        </p:nvGrpSpPr>
        <p:grpSpPr>
          <a:xfrm>
            <a:off x="522212" y="1321429"/>
            <a:ext cx="479498" cy="385684"/>
            <a:chOff x="6294751" y="783425"/>
            <a:chExt cx="5020925" cy="4038575"/>
          </a:xfrm>
        </p:grpSpPr>
        <p:sp>
          <p:nvSpPr>
            <p:cNvPr id="2038" name="Google Shape;2038;p14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140"/>
          <p:cNvGrpSpPr/>
          <p:nvPr/>
        </p:nvGrpSpPr>
        <p:grpSpPr>
          <a:xfrm>
            <a:off x="761948" y="4603434"/>
            <a:ext cx="1190118" cy="210542"/>
            <a:chOff x="990623" y="4603434"/>
            <a:chExt cx="1190118" cy="210542"/>
          </a:xfrm>
        </p:grpSpPr>
        <p:sp>
          <p:nvSpPr>
            <p:cNvPr id="2043" name="Google Shape;2043;p14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4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140"/>
          <p:cNvSpPr txBox="1"/>
          <p:nvPr>
            <p:ph type="title"/>
          </p:nvPr>
        </p:nvSpPr>
        <p:spPr>
          <a:xfrm>
            <a:off x="761950" y="2219400"/>
            <a:ext cx="3718500" cy="1762200"/>
          </a:xfrm>
          <a:prstGeom prst="rect">
            <a:avLst/>
          </a:prstGeom>
        </p:spPr>
        <p:txBody>
          <a:bodyPr anchorCtr="0" anchor="t" bIns="0" lIns="0" spcFirstLastPara="1" rIns="0" wrap="square" tIns="0">
            <a:noAutofit/>
          </a:bodyPr>
          <a:lstStyle>
            <a:lvl1pPr lvl="0" rtl="0">
              <a:spcBef>
                <a:spcPts val="0"/>
              </a:spcBef>
              <a:spcAft>
                <a:spcPts val="0"/>
              </a:spcAft>
              <a:buNone/>
              <a:defRPr sz="30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 Blank">
  <p:cSld name="CUSTOM_2">
    <p:spTree>
      <p:nvGrpSpPr>
        <p:cNvPr id="2050" name="Shape 2050"/>
        <p:cNvGrpSpPr/>
        <p:nvPr/>
      </p:nvGrpSpPr>
      <p:grpSpPr>
        <a:xfrm>
          <a:off x="0" y="0"/>
          <a:ext cx="0" cy="0"/>
          <a:chOff x="0" y="0"/>
          <a:chExt cx="0" cy="0"/>
        </a:xfrm>
      </p:grpSpPr>
      <p:grpSp>
        <p:nvGrpSpPr>
          <p:cNvPr id="2051" name="Google Shape;2051;p141"/>
          <p:cNvGrpSpPr/>
          <p:nvPr/>
        </p:nvGrpSpPr>
        <p:grpSpPr>
          <a:xfrm>
            <a:off x="614120" y="4568626"/>
            <a:ext cx="1565658" cy="245350"/>
            <a:chOff x="614120" y="4568626"/>
            <a:chExt cx="1565658" cy="245350"/>
          </a:xfrm>
        </p:grpSpPr>
        <p:grpSp>
          <p:nvGrpSpPr>
            <p:cNvPr id="2052" name="Google Shape;2052;p141"/>
            <p:cNvGrpSpPr/>
            <p:nvPr/>
          </p:nvGrpSpPr>
          <p:grpSpPr>
            <a:xfrm>
              <a:off x="614120" y="4568626"/>
              <a:ext cx="290167" cy="233377"/>
              <a:chOff x="614120" y="4568626"/>
              <a:chExt cx="290167" cy="233377"/>
            </a:xfrm>
          </p:grpSpPr>
          <p:sp>
            <p:nvSpPr>
              <p:cNvPr id="2053" name="Google Shape;2053;p14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141"/>
            <p:cNvGrpSpPr/>
            <p:nvPr/>
          </p:nvGrpSpPr>
          <p:grpSpPr>
            <a:xfrm>
              <a:off x="989660" y="4603434"/>
              <a:ext cx="1190118" cy="210542"/>
              <a:chOff x="989660" y="4603434"/>
              <a:chExt cx="1190118" cy="210542"/>
            </a:xfrm>
          </p:grpSpPr>
          <p:sp>
            <p:nvSpPr>
              <p:cNvPr id="2058" name="Google Shape;2058;p14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9" name="Google Shape;2059;p141"/>
              <p:cNvGrpSpPr/>
              <p:nvPr/>
            </p:nvGrpSpPr>
            <p:grpSpPr>
              <a:xfrm>
                <a:off x="1682774" y="4617610"/>
                <a:ext cx="497005" cy="149188"/>
                <a:chOff x="1682774" y="4617610"/>
                <a:chExt cx="497005" cy="149188"/>
              </a:xfrm>
            </p:grpSpPr>
            <p:sp>
              <p:nvSpPr>
                <p:cNvPr id="2060" name="Google Shape;2060;p14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 Thank you">
  <p:cSld name="CUSTOM_2_1">
    <p:spTree>
      <p:nvGrpSpPr>
        <p:cNvPr id="2065" name="Shape 2065"/>
        <p:cNvGrpSpPr/>
        <p:nvPr/>
      </p:nvGrpSpPr>
      <p:grpSpPr>
        <a:xfrm>
          <a:off x="0" y="0"/>
          <a:ext cx="0" cy="0"/>
          <a:chOff x="0" y="0"/>
          <a:chExt cx="0" cy="0"/>
        </a:xfrm>
      </p:grpSpPr>
      <p:grpSp>
        <p:nvGrpSpPr>
          <p:cNvPr id="2066" name="Google Shape;2066;p142"/>
          <p:cNvGrpSpPr/>
          <p:nvPr/>
        </p:nvGrpSpPr>
        <p:grpSpPr>
          <a:xfrm>
            <a:off x="4195944" y="1224752"/>
            <a:ext cx="752113" cy="604820"/>
            <a:chOff x="614120" y="4568626"/>
            <a:chExt cx="290167" cy="233377"/>
          </a:xfrm>
        </p:grpSpPr>
        <p:sp>
          <p:nvSpPr>
            <p:cNvPr id="2067" name="Google Shape;2067;p14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142"/>
          <p:cNvGrpSpPr/>
          <p:nvPr/>
        </p:nvGrpSpPr>
        <p:grpSpPr>
          <a:xfrm>
            <a:off x="3976941" y="4603434"/>
            <a:ext cx="1190118" cy="210542"/>
            <a:chOff x="989660" y="4603434"/>
            <a:chExt cx="1190118" cy="210542"/>
          </a:xfrm>
        </p:grpSpPr>
        <p:sp>
          <p:nvSpPr>
            <p:cNvPr id="2072" name="Google Shape;2072;p14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4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4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p:spTree>
      <p:nvGrpSpPr>
        <p:cNvPr id="88" name="Shape 88"/>
        <p:cNvGrpSpPr/>
        <p:nvPr/>
      </p:nvGrpSpPr>
      <p:grpSpPr>
        <a:xfrm>
          <a:off x="0" y="0"/>
          <a:ext cx="0" cy="0"/>
          <a:chOff x="0" y="0"/>
          <a:chExt cx="0" cy="0"/>
        </a:xfrm>
      </p:grpSpPr>
      <p:sp>
        <p:nvSpPr>
          <p:cNvPr id="89" name="Google Shape;89;p16"/>
          <p:cNvSpPr txBox="1"/>
          <p:nvPr>
            <p:ph type="title"/>
          </p:nvPr>
        </p:nvSpPr>
        <p:spPr>
          <a:xfrm>
            <a:off x="761950" y="809375"/>
            <a:ext cx="31752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90" name="Google Shape;90;p16"/>
          <p:cNvGrpSpPr/>
          <p:nvPr/>
        </p:nvGrpSpPr>
        <p:grpSpPr>
          <a:xfrm>
            <a:off x="614117" y="4568625"/>
            <a:ext cx="1565666" cy="245361"/>
            <a:chOff x="-2" y="-1"/>
            <a:chExt cx="1565666" cy="245361"/>
          </a:xfrm>
        </p:grpSpPr>
        <p:grpSp>
          <p:nvGrpSpPr>
            <p:cNvPr id="91" name="Google Shape;91;p16"/>
            <p:cNvGrpSpPr/>
            <p:nvPr/>
          </p:nvGrpSpPr>
          <p:grpSpPr>
            <a:xfrm>
              <a:off x="-2" y="-1"/>
              <a:ext cx="290174" cy="233351"/>
              <a:chOff x="-1" y="0"/>
              <a:chExt cx="290174" cy="233351"/>
            </a:xfrm>
          </p:grpSpPr>
          <p:sp>
            <p:nvSpPr>
              <p:cNvPr id="92" name="Google Shape;92;p16"/>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 name="Google Shape;93;p16"/>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 name="Google Shape;94;p16"/>
              <p:cNvSpPr/>
              <p:nvPr/>
            </p:nvSpPr>
            <p:spPr>
              <a:xfrm>
                <a:off x="32605" y="180053"/>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 name="Google Shape;95;p16"/>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6" name="Google Shape;96;p16"/>
            <p:cNvGrpSpPr/>
            <p:nvPr/>
          </p:nvGrpSpPr>
          <p:grpSpPr>
            <a:xfrm>
              <a:off x="375540" y="34814"/>
              <a:ext cx="1190124" cy="210546"/>
              <a:chOff x="0" y="6"/>
              <a:chExt cx="1190124" cy="210546"/>
            </a:xfrm>
          </p:grpSpPr>
          <p:sp>
            <p:nvSpPr>
              <p:cNvPr id="97" name="Google Shape;97;p16"/>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98" name="Google Shape;98;p16"/>
              <p:cNvGrpSpPr/>
              <p:nvPr/>
            </p:nvGrpSpPr>
            <p:grpSpPr>
              <a:xfrm>
                <a:off x="693120" y="14182"/>
                <a:ext cx="497004" cy="149202"/>
                <a:chOff x="6" y="6"/>
                <a:chExt cx="497004" cy="149202"/>
              </a:xfrm>
            </p:grpSpPr>
            <p:sp>
              <p:nvSpPr>
                <p:cNvPr id="99" name="Google Shape;99;p16"/>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 name="Google Shape;100;p16"/>
                <p:cNvSpPr/>
                <p:nvPr/>
              </p:nvSpPr>
              <p:spPr>
                <a:xfrm>
                  <a:off x="146978" y="3154"/>
                  <a:ext cx="18300" cy="142800"/>
                </a:xfrm>
                <a:prstGeom prst="rect">
                  <a:avLst/>
                </a:pr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 name="Google Shape;101;p16"/>
                <p:cNvSpPr/>
                <p:nvPr/>
              </p:nvSpPr>
              <p:spPr>
                <a:xfrm>
                  <a:off x="181078"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 name="Google Shape;102;p16"/>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 name="Google Shape;103;p16"/>
                <p:cNvSpPr/>
                <p:nvPr/>
              </p:nvSpPr>
              <p:spPr>
                <a:xfrm>
                  <a:off x="398784" y="315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04" name="Google Shape;104;p16"/>
          <p:cNvSpPr txBox="1"/>
          <p:nvPr>
            <p:ph idx="12" type="sldNum"/>
          </p:nvPr>
        </p:nvSpPr>
        <p:spPr>
          <a:xfrm>
            <a:off x="4419600" y="4627562"/>
            <a:ext cx="2133600" cy="279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 Dark">
  <p:cSld name="CUSTOM_3_1_1_1_1_1_1_1_1_1_1_1">
    <p:bg>
      <p:bgPr>
        <a:solidFill>
          <a:srgbClr val="202124"/>
        </a:solidFill>
      </p:bgPr>
    </p:bg>
    <p:spTree>
      <p:nvGrpSpPr>
        <p:cNvPr id="2078" name="Shape 2078"/>
        <p:cNvGrpSpPr/>
        <p:nvPr/>
      </p:nvGrpSpPr>
      <p:grpSpPr>
        <a:xfrm>
          <a:off x="0" y="0"/>
          <a:ext cx="0" cy="0"/>
          <a:chOff x="0" y="0"/>
          <a:chExt cx="0" cy="0"/>
        </a:xfrm>
      </p:grpSpPr>
      <p:grpSp>
        <p:nvGrpSpPr>
          <p:cNvPr id="2079" name="Google Shape;2079;p143"/>
          <p:cNvGrpSpPr/>
          <p:nvPr/>
        </p:nvGrpSpPr>
        <p:grpSpPr>
          <a:xfrm>
            <a:off x="614120" y="4568626"/>
            <a:ext cx="1565658" cy="245350"/>
            <a:chOff x="614120" y="4568626"/>
            <a:chExt cx="1565658" cy="245350"/>
          </a:xfrm>
        </p:grpSpPr>
        <p:grpSp>
          <p:nvGrpSpPr>
            <p:cNvPr id="2080" name="Google Shape;2080;p143"/>
            <p:cNvGrpSpPr/>
            <p:nvPr/>
          </p:nvGrpSpPr>
          <p:grpSpPr>
            <a:xfrm>
              <a:off x="614120" y="4568626"/>
              <a:ext cx="290167" cy="233377"/>
              <a:chOff x="614120" y="4568626"/>
              <a:chExt cx="290167" cy="233377"/>
            </a:xfrm>
          </p:grpSpPr>
          <p:sp>
            <p:nvSpPr>
              <p:cNvPr id="2081" name="Google Shape;2081;p14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4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143"/>
            <p:cNvGrpSpPr/>
            <p:nvPr/>
          </p:nvGrpSpPr>
          <p:grpSpPr>
            <a:xfrm>
              <a:off x="989660" y="4603434"/>
              <a:ext cx="1190118" cy="210542"/>
              <a:chOff x="989660" y="4603434"/>
              <a:chExt cx="1190118" cy="210542"/>
            </a:xfrm>
          </p:grpSpPr>
          <p:sp>
            <p:nvSpPr>
              <p:cNvPr id="2086" name="Google Shape;2086;p14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143"/>
              <p:cNvGrpSpPr/>
              <p:nvPr/>
            </p:nvGrpSpPr>
            <p:grpSpPr>
              <a:xfrm>
                <a:off x="1682774" y="4617610"/>
                <a:ext cx="497005" cy="149188"/>
                <a:chOff x="1682774" y="4617610"/>
                <a:chExt cx="497005" cy="149188"/>
              </a:xfrm>
            </p:grpSpPr>
            <p:sp>
              <p:nvSpPr>
                <p:cNvPr id="2088" name="Google Shape;2088;p14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Platform">
  <p:cSld name="CUSTOM_3_1_1_1_1_1_1_1_1_1_1_1_2_1">
    <p:bg>
      <p:bgPr>
        <a:solidFill>
          <a:srgbClr val="FFFFFF"/>
        </a:solidFill>
      </p:bgPr>
    </p:bg>
    <p:spTree>
      <p:nvGrpSpPr>
        <p:cNvPr id="2093" name="Shape 2093"/>
        <p:cNvGrpSpPr/>
        <p:nvPr/>
      </p:nvGrpSpPr>
      <p:grpSpPr>
        <a:xfrm>
          <a:off x="0" y="0"/>
          <a:ext cx="0" cy="0"/>
          <a:chOff x="0" y="0"/>
          <a:chExt cx="0" cy="0"/>
        </a:xfrm>
      </p:grpSpPr>
      <p:grpSp>
        <p:nvGrpSpPr>
          <p:cNvPr id="2094" name="Google Shape;2094;p144"/>
          <p:cNvGrpSpPr/>
          <p:nvPr/>
        </p:nvGrpSpPr>
        <p:grpSpPr>
          <a:xfrm>
            <a:off x="617793" y="4562424"/>
            <a:ext cx="2353175" cy="252193"/>
            <a:chOff x="617793" y="4562424"/>
            <a:chExt cx="2353175" cy="252193"/>
          </a:xfrm>
        </p:grpSpPr>
        <p:grpSp>
          <p:nvGrpSpPr>
            <p:cNvPr id="2095" name="Google Shape;2095;p144"/>
            <p:cNvGrpSpPr/>
            <p:nvPr/>
          </p:nvGrpSpPr>
          <p:grpSpPr>
            <a:xfrm>
              <a:off x="989955" y="4603006"/>
              <a:ext cx="1981014" cy="211056"/>
              <a:chOff x="1644000" y="3136475"/>
              <a:chExt cx="5180475" cy="551925"/>
            </a:xfrm>
          </p:grpSpPr>
          <p:sp>
            <p:nvSpPr>
              <p:cNvPr id="2096" name="Google Shape;2096;p144"/>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44"/>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4"/>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44"/>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44"/>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4"/>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44"/>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44"/>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4"/>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44"/>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44"/>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4"/>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44"/>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4"/>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144"/>
            <p:cNvGrpSpPr/>
            <p:nvPr/>
          </p:nvGrpSpPr>
          <p:grpSpPr>
            <a:xfrm>
              <a:off x="617793" y="4562424"/>
              <a:ext cx="283664" cy="252193"/>
              <a:chOff x="617793" y="4562424"/>
              <a:chExt cx="283664" cy="252193"/>
            </a:xfrm>
          </p:grpSpPr>
          <p:sp>
            <p:nvSpPr>
              <p:cNvPr id="2111" name="Google Shape;2111;p144"/>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4"/>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4"/>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4"/>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4"/>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Maps Platform">
  <p:cSld name="CUSTOM_3_1_1_1_1_1_1_1_1_1_1_1_2_1_1_2">
    <p:bg>
      <p:bgPr>
        <a:solidFill>
          <a:srgbClr val="FFFFFF"/>
        </a:solidFill>
      </p:bgPr>
    </p:bg>
    <p:spTree>
      <p:nvGrpSpPr>
        <p:cNvPr id="2116" name="Shape 2116"/>
        <p:cNvGrpSpPr/>
        <p:nvPr/>
      </p:nvGrpSpPr>
      <p:grpSpPr>
        <a:xfrm>
          <a:off x="0" y="0"/>
          <a:ext cx="0" cy="0"/>
          <a:chOff x="0" y="0"/>
          <a:chExt cx="0" cy="0"/>
        </a:xfrm>
      </p:grpSpPr>
      <p:grpSp>
        <p:nvGrpSpPr>
          <p:cNvPr id="2117" name="Google Shape;2117;p145"/>
          <p:cNvGrpSpPr/>
          <p:nvPr/>
        </p:nvGrpSpPr>
        <p:grpSpPr>
          <a:xfrm>
            <a:off x="639703" y="4545721"/>
            <a:ext cx="2281958" cy="269927"/>
            <a:chOff x="639703" y="4545721"/>
            <a:chExt cx="2281958" cy="269927"/>
          </a:xfrm>
        </p:grpSpPr>
        <p:grpSp>
          <p:nvGrpSpPr>
            <p:cNvPr id="2118" name="Google Shape;2118;p145"/>
            <p:cNvGrpSpPr/>
            <p:nvPr/>
          </p:nvGrpSpPr>
          <p:grpSpPr>
            <a:xfrm>
              <a:off x="639703" y="4545721"/>
              <a:ext cx="264488" cy="264501"/>
              <a:chOff x="639703" y="4545721"/>
              <a:chExt cx="264488" cy="264501"/>
            </a:xfrm>
          </p:grpSpPr>
          <p:sp>
            <p:nvSpPr>
              <p:cNvPr id="2119" name="Google Shape;2119;p14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4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4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4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4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145"/>
            <p:cNvGrpSpPr/>
            <p:nvPr/>
          </p:nvGrpSpPr>
          <p:grpSpPr>
            <a:xfrm>
              <a:off x="989818" y="4604847"/>
              <a:ext cx="1931844" cy="210801"/>
              <a:chOff x="1340225" y="2610825"/>
              <a:chExt cx="5581750" cy="609075"/>
            </a:xfrm>
          </p:grpSpPr>
          <p:sp>
            <p:nvSpPr>
              <p:cNvPr id="2128" name="Google Shape;2128;p14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4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4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4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4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4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4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Chrome enterprise">
  <p:cSld name="CUSTOM_3_1_1_1_1_1_1_1_1_1_1_1_3_1_2_1">
    <p:bg>
      <p:bgPr>
        <a:solidFill>
          <a:srgbClr val="FFFFFF"/>
        </a:solidFill>
      </p:bgPr>
    </p:bg>
    <p:spTree>
      <p:nvGrpSpPr>
        <p:cNvPr id="2141" name="Shape 2141"/>
        <p:cNvGrpSpPr/>
        <p:nvPr/>
      </p:nvGrpSpPr>
      <p:grpSpPr>
        <a:xfrm>
          <a:off x="0" y="0"/>
          <a:ext cx="0" cy="0"/>
          <a:chOff x="0" y="0"/>
          <a:chExt cx="0" cy="0"/>
        </a:xfrm>
      </p:grpSpPr>
      <p:grpSp>
        <p:nvGrpSpPr>
          <p:cNvPr id="2142" name="Google Shape;2142;p146"/>
          <p:cNvGrpSpPr/>
          <p:nvPr/>
        </p:nvGrpSpPr>
        <p:grpSpPr>
          <a:xfrm>
            <a:off x="617758" y="4545787"/>
            <a:ext cx="1980069" cy="281165"/>
            <a:chOff x="617758" y="4545787"/>
            <a:chExt cx="1980069" cy="281165"/>
          </a:xfrm>
        </p:grpSpPr>
        <p:grpSp>
          <p:nvGrpSpPr>
            <p:cNvPr id="2143" name="Google Shape;2143;p146"/>
            <p:cNvGrpSpPr/>
            <p:nvPr/>
          </p:nvGrpSpPr>
          <p:grpSpPr>
            <a:xfrm>
              <a:off x="992087" y="4616099"/>
              <a:ext cx="1605739" cy="189759"/>
              <a:chOff x="2288108" y="-580061"/>
              <a:chExt cx="6068554" cy="717156"/>
            </a:xfrm>
          </p:grpSpPr>
          <p:sp>
            <p:nvSpPr>
              <p:cNvPr id="2144" name="Google Shape;2144;p146"/>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46"/>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46"/>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46"/>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46"/>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46"/>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46"/>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46"/>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46"/>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46"/>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46"/>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46"/>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46"/>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46"/>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6"/>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46"/>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146"/>
            <p:cNvGrpSpPr/>
            <p:nvPr/>
          </p:nvGrpSpPr>
          <p:grpSpPr>
            <a:xfrm>
              <a:off x="617758" y="4545787"/>
              <a:ext cx="281169" cy="281165"/>
              <a:chOff x="617758" y="4545787"/>
              <a:chExt cx="281169" cy="281165"/>
            </a:xfrm>
          </p:grpSpPr>
          <p:sp>
            <p:nvSpPr>
              <p:cNvPr id="2161" name="Google Shape;2161;p146"/>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46"/>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46"/>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46"/>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46"/>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 Suite">
  <p:cSld name="CUSTOM_3_1_1_1_1_1_1_1_1_1_1_1_3_1_2_1_1">
    <p:bg>
      <p:bgPr>
        <a:solidFill>
          <a:srgbClr val="FFFFFF"/>
        </a:solidFill>
      </p:bgPr>
    </p:bg>
    <p:spTree>
      <p:nvGrpSpPr>
        <p:cNvPr id="2166" name="Shape 2166"/>
        <p:cNvGrpSpPr/>
        <p:nvPr/>
      </p:nvGrpSpPr>
      <p:grpSpPr>
        <a:xfrm>
          <a:off x="0" y="0"/>
          <a:ext cx="0" cy="0"/>
          <a:chOff x="0" y="0"/>
          <a:chExt cx="0" cy="0"/>
        </a:xfrm>
      </p:grpSpPr>
      <p:grpSp>
        <p:nvGrpSpPr>
          <p:cNvPr id="2167" name="Google Shape;2167;p147"/>
          <p:cNvGrpSpPr/>
          <p:nvPr/>
        </p:nvGrpSpPr>
        <p:grpSpPr>
          <a:xfrm>
            <a:off x="761950" y="4602545"/>
            <a:ext cx="659482" cy="163445"/>
            <a:chOff x="2270225" y="2532665"/>
            <a:chExt cx="2492373" cy="617707"/>
          </a:xfrm>
        </p:grpSpPr>
        <p:sp>
          <p:nvSpPr>
            <p:cNvPr id="2168" name="Google Shape;2168;p147"/>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47"/>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47"/>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47"/>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47"/>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47"/>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Blank">
  <p:cSld name="CUSTOM_4">
    <p:spTree>
      <p:nvGrpSpPr>
        <p:cNvPr id="2174" name="Shape 2174"/>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1 2">
  <p:cSld name="TITLE_AND_BODY_3_1_2_4">
    <p:spTree>
      <p:nvGrpSpPr>
        <p:cNvPr id="2175" name="Shape 2175"/>
        <p:cNvGrpSpPr/>
        <p:nvPr/>
      </p:nvGrpSpPr>
      <p:grpSpPr>
        <a:xfrm>
          <a:off x="0" y="0"/>
          <a:ext cx="0" cy="0"/>
          <a:chOff x="0" y="0"/>
          <a:chExt cx="0" cy="0"/>
        </a:xfrm>
      </p:grpSpPr>
      <p:grpSp>
        <p:nvGrpSpPr>
          <p:cNvPr id="2176" name="Google Shape;2176;p149"/>
          <p:cNvGrpSpPr/>
          <p:nvPr/>
        </p:nvGrpSpPr>
        <p:grpSpPr>
          <a:xfrm>
            <a:off x="386711" y="5114356"/>
            <a:ext cx="1796788" cy="33676"/>
            <a:chOff x="2031822" y="2229250"/>
            <a:chExt cx="2193613" cy="39900"/>
          </a:xfrm>
        </p:grpSpPr>
        <p:sp>
          <p:nvSpPr>
            <p:cNvPr id="2177" name="Google Shape;2177;p149"/>
            <p:cNvSpPr/>
            <p:nvPr/>
          </p:nvSpPr>
          <p:spPr>
            <a:xfrm>
              <a:off x="2031822" y="2229250"/>
              <a:ext cx="548400" cy="39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49"/>
            <p:cNvSpPr/>
            <p:nvPr/>
          </p:nvSpPr>
          <p:spPr>
            <a:xfrm>
              <a:off x="2580226" y="2229250"/>
              <a:ext cx="548400" cy="39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49"/>
            <p:cNvSpPr/>
            <p:nvPr/>
          </p:nvSpPr>
          <p:spPr>
            <a:xfrm>
              <a:off x="3677034" y="2229250"/>
              <a:ext cx="548400" cy="39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49"/>
            <p:cNvSpPr/>
            <p:nvPr/>
          </p:nvSpPr>
          <p:spPr>
            <a:xfrm>
              <a:off x="3128621" y="2229250"/>
              <a:ext cx="548400" cy="39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1" name="Google Shape;2181;p149"/>
          <p:cNvPicPr preferRelativeResize="0"/>
          <p:nvPr/>
        </p:nvPicPr>
        <p:blipFill>
          <a:blip r:embed="rId2">
            <a:alphaModFix/>
          </a:blip>
          <a:stretch>
            <a:fillRect/>
          </a:stretch>
        </p:blipFill>
        <p:spPr>
          <a:xfrm>
            <a:off x="386625" y="4747950"/>
            <a:ext cx="868051" cy="155525"/>
          </a:xfrm>
          <a:prstGeom prst="rect">
            <a:avLst/>
          </a:prstGeom>
          <a:noFill/>
          <a:ln>
            <a:noFill/>
          </a:ln>
        </p:spPr>
      </p:pic>
      <p:sp>
        <p:nvSpPr>
          <p:cNvPr id="2182" name="Google Shape;2182;p14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Roboto"/>
                <a:ea typeface="Roboto"/>
                <a:cs typeface="Roboto"/>
                <a:sym typeface="Roboto"/>
              </a:rPr>
              <a:t>© 2018 Google Inc. All rights reserved.</a:t>
            </a:r>
            <a:endParaRPr sz="700">
              <a:solidFill>
                <a:srgbClr val="888888"/>
              </a:solidFill>
              <a:latin typeface="Roboto"/>
              <a:ea typeface="Roboto"/>
              <a:cs typeface="Roboto"/>
              <a:sym typeface="Roboto"/>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CUSTOM_1">
    <p:spTree>
      <p:nvGrpSpPr>
        <p:cNvPr id="2185" name="Shape 2185"/>
        <p:cNvGrpSpPr/>
        <p:nvPr/>
      </p:nvGrpSpPr>
      <p:grpSpPr>
        <a:xfrm>
          <a:off x="0" y="0"/>
          <a:ext cx="0" cy="0"/>
          <a:chOff x="0" y="0"/>
          <a:chExt cx="0" cy="0"/>
        </a:xfrm>
      </p:grpSpPr>
      <p:sp>
        <p:nvSpPr>
          <p:cNvPr id="2186" name="Google Shape;2186;p151"/>
          <p:cNvSpPr txBox="1"/>
          <p:nvPr>
            <p:ph type="title"/>
          </p:nvPr>
        </p:nvSpPr>
        <p:spPr>
          <a:xfrm>
            <a:off x="1447800" y="2342825"/>
            <a:ext cx="5334000" cy="194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434343"/>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2187" name="Google Shape;2187;p151"/>
          <p:cNvSpPr txBox="1"/>
          <p:nvPr>
            <p:ph idx="1" type="subTitle"/>
          </p:nvPr>
        </p:nvSpPr>
        <p:spPr>
          <a:xfrm>
            <a:off x="6019800" y="1638000"/>
            <a:ext cx="2286000" cy="128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2188" name="Google Shape;2188;p151"/>
          <p:cNvGrpSpPr/>
          <p:nvPr/>
        </p:nvGrpSpPr>
        <p:grpSpPr>
          <a:xfrm>
            <a:off x="1254014" y="703672"/>
            <a:ext cx="714791" cy="1221622"/>
            <a:chOff x="4263448" y="1416489"/>
            <a:chExt cx="816998" cy="1396299"/>
          </a:xfrm>
        </p:grpSpPr>
        <p:grpSp>
          <p:nvGrpSpPr>
            <p:cNvPr id="2189" name="Google Shape;2189;p151"/>
            <p:cNvGrpSpPr/>
            <p:nvPr/>
          </p:nvGrpSpPr>
          <p:grpSpPr>
            <a:xfrm>
              <a:off x="4263448" y="2316851"/>
              <a:ext cx="616570" cy="495937"/>
              <a:chOff x="6294751" y="783425"/>
              <a:chExt cx="5020925" cy="4038575"/>
            </a:xfrm>
          </p:grpSpPr>
          <p:sp>
            <p:nvSpPr>
              <p:cNvPr id="2190" name="Google Shape;2190;p15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5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5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151"/>
            <p:cNvSpPr/>
            <p:nvPr/>
          </p:nvSpPr>
          <p:spPr>
            <a:xfrm>
              <a:off x="4437546" y="1416489"/>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151"/>
          <p:cNvGrpSpPr/>
          <p:nvPr/>
        </p:nvGrpSpPr>
        <p:grpSpPr>
          <a:xfrm>
            <a:off x="1337035" y="4433681"/>
            <a:ext cx="1710967" cy="562474"/>
            <a:chOff x="1325450" y="2304375"/>
            <a:chExt cx="1956061" cy="643048"/>
          </a:xfrm>
        </p:grpSpPr>
        <p:grpSp>
          <p:nvGrpSpPr>
            <p:cNvPr id="2196" name="Google Shape;2196;p151"/>
            <p:cNvGrpSpPr/>
            <p:nvPr/>
          </p:nvGrpSpPr>
          <p:grpSpPr>
            <a:xfrm>
              <a:off x="1532144" y="2517656"/>
              <a:ext cx="1543000" cy="273170"/>
              <a:chOff x="1532144" y="2517656"/>
              <a:chExt cx="1543000" cy="273170"/>
            </a:xfrm>
          </p:grpSpPr>
          <p:sp>
            <p:nvSpPr>
              <p:cNvPr id="2197" name="Google Shape;2197;p151"/>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151"/>
              <p:cNvGrpSpPr/>
              <p:nvPr/>
            </p:nvGrpSpPr>
            <p:grpSpPr>
              <a:xfrm>
                <a:off x="2430468" y="2536041"/>
                <a:ext cx="644676" cy="193720"/>
                <a:chOff x="2430468" y="2536041"/>
                <a:chExt cx="644676" cy="193720"/>
              </a:xfrm>
            </p:grpSpPr>
            <p:sp>
              <p:nvSpPr>
                <p:cNvPr id="2199" name="Google Shape;2199;p151"/>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51"/>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1"/>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1"/>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1"/>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4" name="Google Shape;2204;p151"/>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Columns Grid">
  <p:cSld name="CUSTOM_6_2_1_1_3">
    <p:spTree>
      <p:nvGrpSpPr>
        <p:cNvPr id="2205" name="Shape 2205"/>
        <p:cNvGrpSpPr/>
        <p:nvPr/>
      </p:nvGrpSpPr>
      <p:grpSpPr>
        <a:xfrm>
          <a:off x="0" y="0"/>
          <a:ext cx="0" cy="0"/>
          <a:chOff x="0" y="0"/>
          <a:chExt cx="0" cy="0"/>
        </a:xfrm>
      </p:grpSpPr>
      <p:sp>
        <p:nvSpPr>
          <p:cNvPr id="2206" name="Google Shape;2206;p152"/>
          <p:cNvSpPr/>
          <p:nvPr/>
        </p:nvSpPr>
        <p:spPr>
          <a:xfrm>
            <a:off x="761700" y="4422425"/>
            <a:ext cx="7620300" cy="721200"/>
          </a:xfrm>
          <a:prstGeom prst="rect">
            <a:avLst/>
          </a:prstGeom>
          <a:solidFill>
            <a:srgbClr val="EA433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2"/>
          <p:cNvSpPr/>
          <p:nvPr/>
        </p:nvSpPr>
        <p:spPr>
          <a:xfrm>
            <a:off x="761700" y="0"/>
            <a:ext cx="7620300" cy="721200"/>
          </a:xfrm>
          <a:prstGeom prst="rect">
            <a:avLst/>
          </a:prstGeom>
          <a:solidFill>
            <a:srgbClr val="EA433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52"/>
          <p:cNvSpPr/>
          <p:nvPr/>
        </p:nvSpPr>
        <p:spPr>
          <a:xfrm>
            <a:off x="0" y="-100"/>
            <a:ext cx="761700" cy="5143500"/>
          </a:xfrm>
          <a:prstGeom prst="rect">
            <a:avLst/>
          </a:prstGeom>
          <a:solidFill>
            <a:srgbClr val="EA433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52"/>
          <p:cNvSpPr/>
          <p:nvPr/>
        </p:nvSpPr>
        <p:spPr>
          <a:xfrm>
            <a:off x="8382000" y="-100"/>
            <a:ext cx="761700" cy="5143500"/>
          </a:xfrm>
          <a:prstGeom prst="rect">
            <a:avLst/>
          </a:prstGeom>
          <a:solidFill>
            <a:srgbClr val="EA433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0" name="Google Shape;2210;p152"/>
          <p:cNvGrpSpPr/>
          <p:nvPr/>
        </p:nvGrpSpPr>
        <p:grpSpPr>
          <a:xfrm>
            <a:off x="0" y="4422450"/>
            <a:ext cx="9155100" cy="156575"/>
            <a:chOff x="0" y="4422450"/>
            <a:chExt cx="9155100" cy="156575"/>
          </a:xfrm>
        </p:grpSpPr>
        <p:cxnSp>
          <p:nvCxnSpPr>
            <p:cNvPr id="2211" name="Google Shape;2211;p152"/>
            <p:cNvCxnSpPr/>
            <p:nvPr/>
          </p:nvCxnSpPr>
          <p:spPr>
            <a:xfrm>
              <a:off x="0" y="4579025"/>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12" name="Google Shape;2212;p152"/>
            <p:cNvCxnSpPr/>
            <p:nvPr/>
          </p:nvCxnSpPr>
          <p:spPr>
            <a:xfrm>
              <a:off x="0" y="4422450"/>
              <a:ext cx="9155100" cy="0"/>
            </a:xfrm>
            <a:prstGeom prst="straightConnector1">
              <a:avLst/>
            </a:prstGeom>
            <a:noFill/>
            <a:ln cap="flat" cmpd="sng" w="9525">
              <a:solidFill>
                <a:srgbClr val="EA9999"/>
              </a:solidFill>
              <a:prstDash val="solid"/>
              <a:round/>
              <a:headEnd len="med" w="med" type="none"/>
              <a:tailEnd len="med" w="med" type="none"/>
            </a:ln>
          </p:spPr>
        </p:cxnSp>
      </p:grpSp>
      <p:cxnSp>
        <p:nvCxnSpPr>
          <p:cNvPr id="2213" name="Google Shape;2213;p152"/>
          <p:cNvCxnSpPr/>
          <p:nvPr/>
        </p:nvCxnSpPr>
        <p:spPr>
          <a:xfrm>
            <a:off x="761700" y="-3580"/>
            <a:ext cx="0" cy="5143500"/>
          </a:xfrm>
          <a:prstGeom prst="straightConnector1">
            <a:avLst/>
          </a:prstGeom>
          <a:noFill/>
          <a:ln cap="flat" cmpd="sng" w="9525">
            <a:solidFill>
              <a:srgbClr val="EA9999"/>
            </a:solidFill>
            <a:prstDash val="solid"/>
            <a:round/>
            <a:headEnd len="med" w="med" type="none"/>
            <a:tailEnd len="med" w="med" type="none"/>
          </a:ln>
        </p:spPr>
      </p:cxnSp>
      <p:cxnSp>
        <p:nvCxnSpPr>
          <p:cNvPr id="2214" name="Google Shape;2214;p152"/>
          <p:cNvCxnSpPr/>
          <p:nvPr/>
        </p:nvCxnSpPr>
        <p:spPr>
          <a:xfrm>
            <a:off x="8382000" y="-3580"/>
            <a:ext cx="0" cy="5143500"/>
          </a:xfrm>
          <a:prstGeom prst="straightConnector1">
            <a:avLst/>
          </a:prstGeom>
          <a:noFill/>
          <a:ln cap="flat" cmpd="sng" w="9525">
            <a:solidFill>
              <a:srgbClr val="EA9999"/>
            </a:solidFill>
            <a:prstDash val="solid"/>
            <a:round/>
            <a:headEnd len="med" w="med" type="none"/>
            <a:tailEnd len="med" w="med" type="none"/>
          </a:ln>
        </p:spPr>
      </p:cxnSp>
      <p:cxnSp>
        <p:nvCxnSpPr>
          <p:cNvPr id="2215" name="Google Shape;2215;p152"/>
          <p:cNvCxnSpPr/>
          <p:nvPr/>
        </p:nvCxnSpPr>
        <p:spPr>
          <a:xfrm>
            <a:off x="0" y="5646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16" name="Google Shape;2216;p152"/>
          <p:cNvCxnSpPr/>
          <p:nvPr/>
        </p:nvCxnSpPr>
        <p:spPr>
          <a:xfrm>
            <a:off x="0" y="7212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17" name="Google Shape;2217;p152"/>
          <p:cNvCxnSpPr/>
          <p:nvPr/>
        </p:nvCxnSpPr>
        <p:spPr>
          <a:xfrm>
            <a:off x="0" y="4579025"/>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18" name="Google Shape;2218;p152"/>
          <p:cNvCxnSpPr/>
          <p:nvPr/>
        </p:nvCxnSpPr>
        <p:spPr>
          <a:xfrm>
            <a:off x="0" y="4422450"/>
            <a:ext cx="9155100" cy="0"/>
          </a:xfrm>
          <a:prstGeom prst="straightConnector1">
            <a:avLst/>
          </a:prstGeom>
          <a:noFill/>
          <a:ln cap="flat" cmpd="sng" w="9525">
            <a:solidFill>
              <a:srgbClr val="EA9999"/>
            </a:solidFill>
            <a:prstDash val="solid"/>
            <a:round/>
            <a:headEnd len="med" w="med" type="none"/>
            <a:tailEnd len="med" w="med" type="none"/>
          </a:ln>
        </p:spPr>
      </p:cxnSp>
      <p:grpSp>
        <p:nvGrpSpPr>
          <p:cNvPr id="2219" name="Google Shape;2219;p152"/>
          <p:cNvGrpSpPr/>
          <p:nvPr/>
        </p:nvGrpSpPr>
        <p:grpSpPr>
          <a:xfrm rot="5400000">
            <a:off x="-1212105" y="2531550"/>
            <a:ext cx="5150659" cy="80400"/>
            <a:chOff x="0" y="1245100"/>
            <a:chExt cx="9155100" cy="80400"/>
          </a:xfrm>
        </p:grpSpPr>
        <p:cxnSp>
          <p:nvCxnSpPr>
            <p:cNvPr id="2220" name="Google Shape;2220;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21" name="Google Shape;2221;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22" name="Google Shape;2222;p152"/>
          <p:cNvGrpSpPr/>
          <p:nvPr/>
        </p:nvGrpSpPr>
        <p:grpSpPr>
          <a:xfrm>
            <a:off x="409577" y="4433677"/>
            <a:ext cx="2143330" cy="562473"/>
            <a:chOff x="831227" y="1197994"/>
            <a:chExt cx="2449800" cy="642900"/>
          </a:xfrm>
        </p:grpSpPr>
        <p:grpSp>
          <p:nvGrpSpPr>
            <p:cNvPr id="2223" name="Google Shape;2223;p152"/>
            <p:cNvGrpSpPr/>
            <p:nvPr/>
          </p:nvGrpSpPr>
          <p:grpSpPr>
            <a:xfrm>
              <a:off x="1045677" y="1364131"/>
              <a:ext cx="2028965" cy="317954"/>
              <a:chOff x="1045677" y="1364131"/>
              <a:chExt cx="2028965" cy="317954"/>
            </a:xfrm>
          </p:grpSpPr>
          <p:grpSp>
            <p:nvGrpSpPr>
              <p:cNvPr id="2224" name="Google Shape;2224;p152"/>
              <p:cNvGrpSpPr/>
              <p:nvPr/>
            </p:nvGrpSpPr>
            <p:grpSpPr>
              <a:xfrm>
                <a:off x="1045677" y="1364131"/>
                <a:ext cx="376033" cy="302438"/>
                <a:chOff x="1045677" y="1364131"/>
                <a:chExt cx="376033" cy="302438"/>
              </a:xfrm>
            </p:grpSpPr>
            <p:sp>
              <p:nvSpPr>
                <p:cNvPr id="2225" name="Google Shape;2225;p15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5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5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152"/>
              <p:cNvGrpSpPr/>
              <p:nvPr/>
            </p:nvGrpSpPr>
            <p:grpSpPr>
              <a:xfrm>
                <a:off x="1532346" y="1409239"/>
                <a:ext cx="1542296" cy="272846"/>
                <a:chOff x="1532346" y="1409239"/>
                <a:chExt cx="1542296" cy="272846"/>
              </a:xfrm>
            </p:grpSpPr>
            <p:sp>
              <p:nvSpPr>
                <p:cNvPr id="2230" name="Google Shape;2230;p15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1" name="Google Shape;2231;p152"/>
                <p:cNvGrpSpPr/>
                <p:nvPr/>
              </p:nvGrpSpPr>
              <p:grpSpPr>
                <a:xfrm>
                  <a:off x="2430564" y="1427610"/>
                  <a:ext cx="644078" cy="193336"/>
                  <a:chOff x="2430564" y="1427610"/>
                  <a:chExt cx="644078" cy="193336"/>
                </a:xfrm>
              </p:grpSpPr>
              <p:sp>
                <p:nvSpPr>
                  <p:cNvPr id="2232" name="Google Shape;2232;p15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37" name="Google Shape;2237;p15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152"/>
          <p:cNvSpPr txBox="1"/>
          <p:nvPr>
            <p:ph type="title"/>
          </p:nvPr>
        </p:nvSpPr>
        <p:spPr>
          <a:xfrm>
            <a:off x="655250" y="180200"/>
            <a:ext cx="7726800" cy="54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239" name="Google Shape;2239;p152"/>
          <p:cNvGrpSpPr/>
          <p:nvPr/>
        </p:nvGrpSpPr>
        <p:grpSpPr>
          <a:xfrm rot="5400000">
            <a:off x="-570380" y="2531550"/>
            <a:ext cx="5150659" cy="80400"/>
            <a:chOff x="0" y="1245100"/>
            <a:chExt cx="9155100" cy="80400"/>
          </a:xfrm>
        </p:grpSpPr>
        <p:cxnSp>
          <p:nvCxnSpPr>
            <p:cNvPr id="2240" name="Google Shape;2240;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41" name="Google Shape;2241;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42" name="Google Shape;2242;p152"/>
          <p:cNvGrpSpPr/>
          <p:nvPr/>
        </p:nvGrpSpPr>
        <p:grpSpPr>
          <a:xfrm rot="5400000">
            <a:off x="71345" y="2531550"/>
            <a:ext cx="5150659" cy="80400"/>
            <a:chOff x="0" y="1245100"/>
            <a:chExt cx="9155100" cy="80400"/>
          </a:xfrm>
        </p:grpSpPr>
        <p:cxnSp>
          <p:nvCxnSpPr>
            <p:cNvPr id="2243" name="Google Shape;2243;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44" name="Google Shape;2244;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45" name="Google Shape;2245;p152"/>
          <p:cNvGrpSpPr/>
          <p:nvPr/>
        </p:nvGrpSpPr>
        <p:grpSpPr>
          <a:xfrm rot="5400000">
            <a:off x="713070" y="2531550"/>
            <a:ext cx="5150659" cy="80400"/>
            <a:chOff x="0" y="1245100"/>
            <a:chExt cx="9155100" cy="80400"/>
          </a:xfrm>
        </p:grpSpPr>
        <p:cxnSp>
          <p:nvCxnSpPr>
            <p:cNvPr id="2246" name="Google Shape;2246;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47" name="Google Shape;2247;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48" name="Google Shape;2248;p152"/>
          <p:cNvGrpSpPr/>
          <p:nvPr/>
        </p:nvGrpSpPr>
        <p:grpSpPr>
          <a:xfrm rot="5400000">
            <a:off x="1354795" y="2531550"/>
            <a:ext cx="5150659" cy="80400"/>
            <a:chOff x="0" y="1245100"/>
            <a:chExt cx="9155100" cy="80400"/>
          </a:xfrm>
        </p:grpSpPr>
        <p:cxnSp>
          <p:nvCxnSpPr>
            <p:cNvPr id="2249" name="Google Shape;2249;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50" name="Google Shape;2250;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51" name="Google Shape;2251;p152"/>
          <p:cNvGrpSpPr/>
          <p:nvPr/>
        </p:nvGrpSpPr>
        <p:grpSpPr>
          <a:xfrm rot="5400000">
            <a:off x="1996520" y="2531550"/>
            <a:ext cx="5150659" cy="80400"/>
            <a:chOff x="0" y="1245100"/>
            <a:chExt cx="9155100" cy="80400"/>
          </a:xfrm>
        </p:grpSpPr>
        <p:cxnSp>
          <p:nvCxnSpPr>
            <p:cNvPr id="2252" name="Google Shape;2252;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53" name="Google Shape;2253;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54" name="Google Shape;2254;p152"/>
          <p:cNvGrpSpPr/>
          <p:nvPr/>
        </p:nvGrpSpPr>
        <p:grpSpPr>
          <a:xfrm rot="5400000">
            <a:off x="2638245" y="2531550"/>
            <a:ext cx="5150659" cy="80400"/>
            <a:chOff x="0" y="1245100"/>
            <a:chExt cx="9155100" cy="80400"/>
          </a:xfrm>
        </p:grpSpPr>
        <p:cxnSp>
          <p:nvCxnSpPr>
            <p:cNvPr id="2255" name="Google Shape;2255;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56" name="Google Shape;2256;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57" name="Google Shape;2257;p152"/>
          <p:cNvGrpSpPr/>
          <p:nvPr/>
        </p:nvGrpSpPr>
        <p:grpSpPr>
          <a:xfrm rot="5400000">
            <a:off x="3279970" y="2531550"/>
            <a:ext cx="5150659" cy="80400"/>
            <a:chOff x="0" y="1245100"/>
            <a:chExt cx="9155100" cy="80400"/>
          </a:xfrm>
        </p:grpSpPr>
        <p:cxnSp>
          <p:nvCxnSpPr>
            <p:cNvPr id="2258" name="Google Shape;2258;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59" name="Google Shape;2259;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60" name="Google Shape;2260;p152"/>
          <p:cNvGrpSpPr/>
          <p:nvPr/>
        </p:nvGrpSpPr>
        <p:grpSpPr>
          <a:xfrm rot="5400000">
            <a:off x="3921695" y="2531550"/>
            <a:ext cx="5150659" cy="80400"/>
            <a:chOff x="0" y="1245100"/>
            <a:chExt cx="9155100" cy="80400"/>
          </a:xfrm>
        </p:grpSpPr>
        <p:cxnSp>
          <p:nvCxnSpPr>
            <p:cNvPr id="2261" name="Google Shape;2261;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62" name="Google Shape;2262;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63" name="Google Shape;2263;p152"/>
          <p:cNvGrpSpPr/>
          <p:nvPr/>
        </p:nvGrpSpPr>
        <p:grpSpPr>
          <a:xfrm rot="5400000">
            <a:off x="4563420" y="2531550"/>
            <a:ext cx="5150659" cy="80400"/>
            <a:chOff x="0" y="1245100"/>
            <a:chExt cx="9155100" cy="80400"/>
          </a:xfrm>
        </p:grpSpPr>
        <p:cxnSp>
          <p:nvCxnSpPr>
            <p:cNvPr id="2264" name="Google Shape;2264;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65" name="Google Shape;2265;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66" name="Google Shape;2266;p152"/>
          <p:cNvGrpSpPr/>
          <p:nvPr/>
        </p:nvGrpSpPr>
        <p:grpSpPr>
          <a:xfrm rot="5400000">
            <a:off x="5205145" y="2531550"/>
            <a:ext cx="5150659" cy="80400"/>
            <a:chOff x="0" y="1245100"/>
            <a:chExt cx="9155100" cy="80400"/>
          </a:xfrm>
        </p:grpSpPr>
        <p:cxnSp>
          <p:nvCxnSpPr>
            <p:cNvPr id="2267" name="Google Shape;2267;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68" name="Google Shape;2268;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69" name="Google Shape;2269;p152"/>
          <p:cNvGrpSpPr/>
          <p:nvPr/>
        </p:nvGrpSpPr>
        <p:grpSpPr>
          <a:xfrm>
            <a:off x="916" y="1721271"/>
            <a:ext cx="9154184" cy="80400"/>
            <a:chOff x="0" y="1245100"/>
            <a:chExt cx="9155100" cy="80400"/>
          </a:xfrm>
        </p:grpSpPr>
        <p:cxnSp>
          <p:nvCxnSpPr>
            <p:cNvPr id="2270" name="Google Shape;2270;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71" name="Google Shape;2271;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72" name="Google Shape;2272;p152"/>
          <p:cNvGrpSpPr/>
          <p:nvPr/>
        </p:nvGrpSpPr>
        <p:grpSpPr>
          <a:xfrm>
            <a:off x="916" y="2261507"/>
            <a:ext cx="9154184" cy="80400"/>
            <a:chOff x="0" y="1245100"/>
            <a:chExt cx="9155100" cy="80400"/>
          </a:xfrm>
        </p:grpSpPr>
        <p:cxnSp>
          <p:nvCxnSpPr>
            <p:cNvPr id="2273" name="Google Shape;2273;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74" name="Google Shape;2274;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75" name="Google Shape;2275;p152"/>
          <p:cNvGrpSpPr/>
          <p:nvPr/>
        </p:nvGrpSpPr>
        <p:grpSpPr>
          <a:xfrm>
            <a:off x="916" y="2801743"/>
            <a:ext cx="9154184" cy="80400"/>
            <a:chOff x="0" y="1245100"/>
            <a:chExt cx="9155100" cy="80400"/>
          </a:xfrm>
        </p:grpSpPr>
        <p:cxnSp>
          <p:nvCxnSpPr>
            <p:cNvPr id="2276" name="Google Shape;2276;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77" name="Google Shape;2277;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78" name="Google Shape;2278;p152"/>
          <p:cNvGrpSpPr/>
          <p:nvPr/>
        </p:nvGrpSpPr>
        <p:grpSpPr>
          <a:xfrm>
            <a:off x="916" y="3341979"/>
            <a:ext cx="9154184" cy="80400"/>
            <a:chOff x="0" y="1245100"/>
            <a:chExt cx="9155100" cy="80400"/>
          </a:xfrm>
        </p:grpSpPr>
        <p:cxnSp>
          <p:nvCxnSpPr>
            <p:cNvPr id="2279" name="Google Shape;2279;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80" name="Google Shape;2280;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81" name="Google Shape;2281;p152"/>
          <p:cNvGrpSpPr/>
          <p:nvPr/>
        </p:nvGrpSpPr>
        <p:grpSpPr>
          <a:xfrm>
            <a:off x="916" y="3882214"/>
            <a:ext cx="9154184" cy="80400"/>
            <a:chOff x="0" y="1245100"/>
            <a:chExt cx="9155100" cy="80400"/>
          </a:xfrm>
        </p:grpSpPr>
        <p:cxnSp>
          <p:nvCxnSpPr>
            <p:cNvPr id="2282" name="Google Shape;2282;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83" name="Google Shape;2283;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grpSp>
        <p:nvGrpSpPr>
          <p:cNvPr id="2284" name="Google Shape;2284;p152"/>
          <p:cNvGrpSpPr/>
          <p:nvPr/>
        </p:nvGrpSpPr>
        <p:grpSpPr>
          <a:xfrm>
            <a:off x="916" y="1181036"/>
            <a:ext cx="9154184" cy="80400"/>
            <a:chOff x="0" y="1245100"/>
            <a:chExt cx="9155100" cy="80400"/>
          </a:xfrm>
        </p:grpSpPr>
        <p:cxnSp>
          <p:nvCxnSpPr>
            <p:cNvPr id="2285" name="Google Shape;2285;p152"/>
            <p:cNvCxnSpPr/>
            <p:nvPr/>
          </p:nvCxnSpPr>
          <p:spPr>
            <a:xfrm>
              <a:off x="0" y="1245100"/>
              <a:ext cx="9155100" cy="0"/>
            </a:xfrm>
            <a:prstGeom prst="straightConnector1">
              <a:avLst/>
            </a:prstGeom>
            <a:noFill/>
            <a:ln cap="flat" cmpd="sng" w="9525">
              <a:solidFill>
                <a:srgbClr val="EA9999"/>
              </a:solidFill>
              <a:prstDash val="solid"/>
              <a:round/>
              <a:headEnd len="med" w="med" type="none"/>
              <a:tailEnd len="med" w="med" type="none"/>
            </a:ln>
          </p:spPr>
        </p:cxnSp>
        <p:cxnSp>
          <p:nvCxnSpPr>
            <p:cNvPr id="2286" name="Google Shape;2286;p152"/>
            <p:cNvCxnSpPr/>
            <p:nvPr/>
          </p:nvCxnSpPr>
          <p:spPr>
            <a:xfrm>
              <a:off x="0" y="1325500"/>
              <a:ext cx="9155100" cy="0"/>
            </a:xfrm>
            <a:prstGeom prst="straightConnector1">
              <a:avLst/>
            </a:prstGeom>
            <a:noFill/>
            <a:ln cap="flat" cmpd="sng" w="9525">
              <a:solidFill>
                <a:srgbClr val="EA9999"/>
              </a:solidFill>
              <a:prstDash val="solid"/>
              <a:round/>
              <a:headEnd len="med" w="med" type="none"/>
              <a:tailEnd len="med" w="med" type="none"/>
            </a:ln>
          </p:spPr>
        </p:cxn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6_2_1_1_2">
    <p:spTree>
      <p:nvGrpSpPr>
        <p:cNvPr id="2287" name="Shape 2287"/>
        <p:cNvGrpSpPr/>
        <p:nvPr/>
      </p:nvGrpSpPr>
      <p:grpSpPr>
        <a:xfrm>
          <a:off x="0" y="0"/>
          <a:ext cx="0" cy="0"/>
          <a:chOff x="0" y="0"/>
          <a:chExt cx="0" cy="0"/>
        </a:xfrm>
      </p:grpSpPr>
      <p:sp>
        <p:nvSpPr>
          <p:cNvPr id="2288" name="Google Shape;2288;p153"/>
          <p:cNvSpPr txBox="1"/>
          <p:nvPr>
            <p:ph type="title"/>
          </p:nvPr>
        </p:nvSpPr>
        <p:spPr>
          <a:xfrm>
            <a:off x="655250" y="180200"/>
            <a:ext cx="7726800" cy="54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289" name="Google Shape;2289;p153"/>
          <p:cNvGrpSpPr/>
          <p:nvPr/>
        </p:nvGrpSpPr>
        <p:grpSpPr>
          <a:xfrm>
            <a:off x="409577" y="4433677"/>
            <a:ext cx="2143330" cy="562473"/>
            <a:chOff x="831227" y="1197994"/>
            <a:chExt cx="2449800" cy="642900"/>
          </a:xfrm>
        </p:grpSpPr>
        <p:grpSp>
          <p:nvGrpSpPr>
            <p:cNvPr id="2290" name="Google Shape;2290;p153"/>
            <p:cNvGrpSpPr/>
            <p:nvPr/>
          </p:nvGrpSpPr>
          <p:grpSpPr>
            <a:xfrm>
              <a:off x="1045677" y="1364131"/>
              <a:ext cx="2028965" cy="317954"/>
              <a:chOff x="1045677" y="1364131"/>
              <a:chExt cx="2028965" cy="317954"/>
            </a:xfrm>
          </p:grpSpPr>
          <p:grpSp>
            <p:nvGrpSpPr>
              <p:cNvPr id="2291" name="Google Shape;2291;p153"/>
              <p:cNvGrpSpPr/>
              <p:nvPr/>
            </p:nvGrpSpPr>
            <p:grpSpPr>
              <a:xfrm>
                <a:off x="1045677" y="1364131"/>
                <a:ext cx="376033" cy="302438"/>
                <a:chOff x="1045677" y="1364131"/>
                <a:chExt cx="376033" cy="302438"/>
              </a:xfrm>
            </p:grpSpPr>
            <p:sp>
              <p:nvSpPr>
                <p:cNvPr id="2292" name="Google Shape;2292;p15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153"/>
              <p:cNvGrpSpPr/>
              <p:nvPr/>
            </p:nvGrpSpPr>
            <p:grpSpPr>
              <a:xfrm>
                <a:off x="1532346" y="1409239"/>
                <a:ext cx="1542296" cy="272846"/>
                <a:chOff x="1532346" y="1409239"/>
                <a:chExt cx="1542296" cy="272846"/>
              </a:xfrm>
            </p:grpSpPr>
            <p:sp>
              <p:nvSpPr>
                <p:cNvPr id="2297" name="Google Shape;2297;p15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8" name="Google Shape;2298;p153"/>
                <p:cNvGrpSpPr/>
                <p:nvPr/>
              </p:nvGrpSpPr>
              <p:grpSpPr>
                <a:xfrm>
                  <a:off x="2430564" y="1427610"/>
                  <a:ext cx="644078" cy="193336"/>
                  <a:chOff x="2430564" y="1427610"/>
                  <a:chExt cx="644078" cy="193336"/>
                </a:xfrm>
              </p:grpSpPr>
              <p:sp>
                <p:nvSpPr>
                  <p:cNvPr id="2299" name="Google Shape;2299;p15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5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5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04" name="Google Shape;2304;p15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 2">
  <p:cSld name="CUSTOM_2 2">
    <p:spTree>
      <p:nvGrpSpPr>
        <p:cNvPr id="105" name="Shape 105"/>
        <p:cNvGrpSpPr/>
        <p:nvPr/>
      </p:nvGrpSpPr>
      <p:grpSpPr>
        <a:xfrm>
          <a:off x="0" y="0"/>
          <a:ext cx="0" cy="0"/>
          <a:chOff x="0" y="0"/>
          <a:chExt cx="0" cy="0"/>
        </a:xfrm>
      </p:grpSpPr>
      <p:sp>
        <p:nvSpPr>
          <p:cNvPr id="106" name="Google Shape;106;p17"/>
          <p:cNvSpPr txBox="1"/>
          <p:nvPr>
            <p:ph type="title"/>
          </p:nvPr>
        </p:nvSpPr>
        <p:spPr>
          <a:xfrm>
            <a:off x="761949" y="817840"/>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07" name="Google Shape;107;p17"/>
          <p:cNvGrpSpPr/>
          <p:nvPr/>
        </p:nvGrpSpPr>
        <p:grpSpPr>
          <a:xfrm>
            <a:off x="614114" y="4577089"/>
            <a:ext cx="1565668" cy="245362"/>
            <a:chOff x="-1" y="-1"/>
            <a:chExt cx="1565668" cy="245362"/>
          </a:xfrm>
        </p:grpSpPr>
        <p:grpSp>
          <p:nvGrpSpPr>
            <p:cNvPr id="108" name="Google Shape;108;p17"/>
            <p:cNvGrpSpPr/>
            <p:nvPr/>
          </p:nvGrpSpPr>
          <p:grpSpPr>
            <a:xfrm>
              <a:off x="-1" y="-1"/>
              <a:ext cx="290176" cy="233353"/>
              <a:chOff x="-1" y="-1"/>
              <a:chExt cx="290176" cy="233353"/>
            </a:xfrm>
          </p:grpSpPr>
          <p:sp>
            <p:nvSpPr>
              <p:cNvPr id="109" name="Google Shape;109;p17"/>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0" name="Google Shape;110;p17"/>
              <p:cNvSpPr/>
              <p:nvPr/>
            </p:nvSpPr>
            <p:spPr>
              <a:xfrm>
                <a:off x="138705"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1" name="Google Shape;111;p17"/>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2" name="Google Shape;112;p17"/>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13" name="Google Shape;113;p17"/>
            <p:cNvGrpSpPr/>
            <p:nvPr/>
          </p:nvGrpSpPr>
          <p:grpSpPr>
            <a:xfrm>
              <a:off x="375541" y="34815"/>
              <a:ext cx="1190126" cy="210546"/>
              <a:chOff x="-1" y="-1"/>
              <a:chExt cx="1190126" cy="210546"/>
            </a:xfrm>
          </p:grpSpPr>
          <p:sp>
            <p:nvSpPr>
              <p:cNvPr id="114" name="Google Shape;114;p17"/>
              <p:cNvSpPr/>
              <p:nvPr/>
            </p:nvSpPr>
            <p:spPr>
              <a:xfrm>
                <a:off x="-1" y="-1"/>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15" name="Google Shape;115;p17"/>
              <p:cNvGrpSpPr/>
              <p:nvPr/>
            </p:nvGrpSpPr>
            <p:grpSpPr>
              <a:xfrm>
                <a:off x="693120" y="14174"/>
                <a:ext cx="497005" cy="149202"/>
                <a:chOff x="0" y="-1"/>
                <a:chExt cx="497005" cy="149202"/>
              </a:xfrm>
            </p:grpSpPr>
            <p:sp>
              <p:nvSpPr>
                <p:cNvPr id="116" name="Google Shape;116;p17"/>
                <p:cNvSpPr/>
                <p:nvPr/>
              </p:nvSpPr>
              <p:spPr>
                <a:xfrm>
                  <a:off x="0" y="-1"/>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7" name="Google Shape;117;p17"/>
                <p:cNvSpPr/>
                <p:nvPr/>
              </p:nvSpPr>
              <p:spPr>
                <a:xfrm>
                  <a:off x="146973" y="3147"/>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8" name="Google Shape;118;p17"/>
                <p:cNvSpPr/>
                <p:nvPr/>
              </p:nvSpPr>
              <p:spPr>
                <a:xfrm>
                  <a:off x="181073" y="45053"/>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9" name="Google Shape;119;p17"/>
                <p:cNvSpPr/>
                <p:nvPr/>
              </p:nvSpPr>
              <p:spPr>
                <a:xfrm>
                  <a:off x="296465" y="48282"/>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0" name="Google Shape;120;p17"/>
                <p:cNvSpPr/>
                <p:nvPr/>
              </p:nvSpPr>
              <p:spPr>
                <a:xfrm>
                  <a:off x="398779" y="3147"/>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21" name="Google Shape;121;p17"/>
          <p:cNvSpPr txBox="1"/>
          <p:nvPr>
            <p:ph idx="12" type="sldNum"/>
          </p:nvPr>
        </p:nvSpPr>
        <p:spPr>
          <a:xfrm>
            <a:off x="6279535" y="4643697"/>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 Blue">
  <p:cSld name="CUSTOM_2">
    <p:spTree>
      <p:nvGrpSpPr>
        <p:cNvPr id="2305" name="Shape 2305"/>
        <p:cNvGrpSpPr/>
        <p:nvPr/>
      </p:nvGrpSpPr>
      <p:grpSpPr>
        <a:xfrm>
          <a:off x="0" y="0"/>
          <a:ext cx="0" cy="0"/>
          <a:chOff x="0" y="0"/>
          <a:chExt cx="0" cy="0"/>
        </a:xfrm>
      </p:grpSpPr>
      <p:sp>
        <p:nvSpPr>
          <p:cNvPr id="2306" name="Google Shape;2306;p154"/>
          <p:cNvSpPr/>
          <p:nvPr/>
        </p:nvSpPr>
        <p:spPr>
          <a:xfrm>
            <a:off x="0" y="0"/>
            <a:ext cx="3248100" cy="3882300"/>
          </a:xfrm>
          <a:prstGeom prst="rect">
            <a:avLst/>
          </a:prstGeom>
          <a:solidFill>
            <a:srgbClr val="F3F3F3">
              <a:alpha val="46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7" name="Google Shape;2307;p154"/>
          <p:cNvPicPr preferRelativeResize="0"/>
          <p:nvPr/>
        </p:nvPicPr>
        <p:blipFill rotWithShape="1">
          <a:blip r:embed="rId2">
            <a:alphaModFix/>
          </a:blip>
          <a:srcRect b="0" l="21266" r="0" t="0"/>
          <a:stretch/>
        </p:blipFill>
        <p:spPr>
          <a:xfrm>
            <a:off x="0" y="0"/>
            <a:ext cx="2996300" cy="2739999"/>
          </a:xfrm>
          <a:prstGeom prst="rect">
            <a:avLst/>
          </a:prstGeom>
          <a:noFill/>
          <a:ln>
            <a:noFill/>
          </a:ln>
        </p:spPr>
      </p:pic>
      <p:sp>
        <p:nvSpPr>
          <p:cNvPr id="2308" name="Google Shape;2308;p154"/>
          <p:cNvSpPr txBox="1"/>
          <p:nvPr>
            <p:ph type="title"/>
          </p:nvPr>
        </p:nvSpPr>
        <p:spPr>
          <a:xfrm>
            <a:off x="1341050" y="721200"/>
            <a:ext cx="5160000" cy="370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0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309" name="Google Shape;2309;p154"/>
          <p:cNvGrpSpPr/>
          <p:nvPr/>
        </p:nvGrpSpPr>
        <p:grpSpPr>
          <a:xfrm>
            <a:off x="409577" y="4433677"/>
            <a:ext cx="2143330" cy="562473"/>
            <a:chOff x="831227" y="1197994"/>
            <a:chExt cx="2449800" cy="642900"/>
          </a:xfrm>
        </p:grpSpPr>
        <p:grpSp>
          <p:nvGrpSpPr>
            <p:cNvPr id="2310" name="Google Shape;2310;p154"/>
            <p:cNvGrpSpPr/>
            <p:nvPr/>
          </p:nvGrpSpPr>
          <p:grpSpPr>
            <a:xfrm>
              <a:off x="1045677" y="1364131"/>
              <a:ext cx="2028965" cy="317954"/>
              <a:chOff x="1045677" y="1364131"/>
              <a:chExt cx="2028965" cy="317954"/>
            </a:xfrm>
          </p:grpSpPr>
          <p:grpSp>
            <p:nvGrpSpPr>
              <p:cNvPr id="2311" name="Google Shape;2311;p154"/>
              <p:cNvGrpSpPr/>
              <p:nvPr/>
            </p:nvGrpSpPr>
            <p:grpSpPr>
              <a:xfrm>
                <a:off x="1045677" y="1364131"/>
                <a:ext cx="376033" cy="302438"/>
                <a:chOff x="1045677" y="1364131"/>
                <a:chExt cx="376033" cy="302438"/>
              </a:xfrm>
            </p:grpSpPr>
            <p:sp>
              <p:nvSpPr>
                <p:cNvPr id="2312" name="Google Shape;2312;p15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154"/>
              <p:cNvGrpSpPr/>
              <p:nvPr/>
            </p:nvGrpSpPr>
            <p:grpSpPr>
              <a:xfrm>
                <a:off x="1532346" y="1409239"/>
                <a:ext cx="1542296" cy="272846"/>
                <a:chOff x="1532346" y="1409239"/>
                <a:chExt cx="1542296" cy="272846"/>
              </a:xfrm>
            </p:grpSpPr>
            <p:sp>
              <p:nvSpPr>
                <p:cNvPr id="2317" name="Google Shape;2317;p15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8" name="Google Shape;2318;p154"/>
                <p:cNvGrpSpPr/>
                <p:nvPr/>
              </p:nvGrpSpPr>
              <p:grpSpPr>
                <a:xfrm>
                  <a:off x="2430564" y="1427610"/>
                  <a:ext cx="644078" cy="193336"/>
                  <a:chOff x="2430564" y="1427610"/>
                  <a:chExt cx="644078" cy="193336"/>
                </a:xfrm>
              </p:grpSpPr>
              <p:sp>
                <p:nvSpPr>
                  <p:cNvPr id="2319" name="Google Shape;2319;p15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5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5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5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5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24" name="Google Shape;2324;p15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 Red">
  <p:cSld name="CUSTOM_2_1">
    <p:spTree>
      <p:nvGrpSpPr>
        <p:cNvPr id="2325" name="Shape 2325"/>
        <p:cNvGrpSpPr/>
        <p:nvPr/>
      </p:nvGrpSpPr>
      <p:grpSpPr>
        <a:xfrm>
          <a:off x="0" y="0"/>
          <a:ext cx="0" cy="0"/>
          <a:chOff x="0" y="0"/>
          <a:chExt cx="0" cy="0"/>
        </a:xfrm>
      </p:grpSpPr>
      <p:sp>
        <p:nvSpPr>
          <p:cNvPr id="2326" name="Google Shape;2326;p155"/>
          <p:cNvSpPr/>
          <p:nvPr/>
        </p:nvSpPr>
        <p:spPr>
          <a:xfrm>
            <a:off x="0" y="0"/>
            <a:ext cx="3248100" cy="3882300"/>
          </a:xfrm>
          <a:prstGeom prst="rect">
            <a:avLst/>
          </a:prstGeom>
          <a:solidFill>
            <a:srgbClr val="F3F3F3">
              <a:alpha val="46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7" name="Google Shape;2327;p155"/>
          <p:cNvPicPr preferRelativeResize="0"/>
          <p:nvPr/>
        </p:nvPicPr>
        <p:blipFill rotWithShape="1">
          <a:blip r:embed="rId2">
            <a:alphaModFix/>
          </a:blip>
          <a:srcRect b="0" l="21266" r="0" t="0"/>
          <a:stretch/>
        </p:blipFill>
        <p:spPr>
          <a:xfrm>
            <a:off x="0" y="0"/>
            <a:ext cx="2996300" cy="2739999"/>
          </a:xfrm>
          <a:prstGeom prst="rect">
            <a:avLst/>
          </a:prstGeom>
          <a:noFill/>
          <a:ln>
            <a:noFill/>
          </a:ln>
        </p:spPr>
      </p:pic>
      <p:sp>
        <p:nvSpPr>
          <p:cNvPr id="2328" name="Google Shape;2328;p155"/>
          <p:cNvSpPr txBox="1"/>
          <p:nvPr>
            <p:ph type="title"/>
          </p:nvPr>
        </p:nvSpPr>
        <p:spPr>
          <a:xfrm>
            <a:off x="1341050" y="721200"/>
            <a:ext cx="5160000" cy="370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0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329" name="Google Shape;2329;p155"/>
          <p:cNvGrpSpPr/>
          <p:nvPr/>
        </p:nvGrpSpPr>
        <p:grpSpPr>
          <a:xfrm>
            <a:off x="409577" y="4433677"/>
            <a:ext cx="2143330" cy="562473"/>
            <a:chOff x="831227" y="1197994"/>
            <a:chExt cx="2449800" cy="642900"/>
          </a:xfrm>
        </p:grpSpPr>
        <p:grpSp>
          <p:nvGrpSpPr>
            <p:cNvPr id="2330" name="Google Shape;2330;p155"/>
            <p:cNvGrpSpPr/>
            <p:nvPr/>
          </p:nvGrpSpPr>
          <p:grpSpPr>
            <a:xfrm>
              <a:off x="1045677" y="1364131"/>
              <a:ext cx="2028965" cy="317954"/>
              <a:chOff x="1045677" y="1364131"/>
              <a:chExt cx="2028965" cy="317954"/>
            </a:xfrm>
          </p:grpSpPr>
          <p:grpSp>
            <p:nvGrpSpPr>
              <p:cNvPr id="2331" name="Google Shape;2331;p155"/>
              <p:cNvGrpSpPr/>
              <p:nvPr/>
            </p:nvGrpSpPr>
            <p:grpSpPr>
              <a:xfrm>
                <a:off x="1045677" y="1364131"/>
                <a:ext cx="376033" cy="302438"/>
                <a:chOff x="1045677" y="1364131"/>
                <a:chExt cx="376033" cy="302438"/>
              </a:xfrm>
            </p:grpSpPr>
            <p:sp>
              <p:nvSpPr>
                <p:cNvPr id="2332" name="Google Shape;2332;p15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5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5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155"/>
              <p:cNvGrpSpPr/>
              <p:nvPr/>
            </p:nvGrpSpPr>
            <p:grpSpPr>
              <a:xfrm>
                <a:off x="1532346" y="1409239"/>
                <a:ext cx="1542296" cy="272846"/>
                <a:chOff x="1532346" y="1409239"/>
                <a:chExt cx="1542296" cy="272846"/>
              </a:xfrm>
            </p:grpSpPr>
            <p:sp>
              <p:nvSpPr>
                <p:cNvPr id="2337" name="Google Shape;2337;p15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8" name="Google Shape;2338;p155"/>
                <p:cNvGrpSpPr/>
                <p:nvPr/>
              </p:nvGrpSpPr>
              <p:grpSpPr>
                <a:xfrm>
                  <a:off x="2430564" y="1427610"/>
                  <a:ext cx="644078" cy="193336"/>
                  <a:chOff x="2430564" y="1427610"/>
                  <a:chExt cx="644078" cy="193336"/>
                </a:xfrm>
              </p:grpSpPr>
              <p:sp>
                <p:nvSpPr>
                  <p:cNvPr id="2339" name="Google Shape;2339;p15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5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5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44" name="Google Shape;2344;p15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 Yellow">
  <p:cSld name="CUSTOM_2_1_1">
    <p:spTree>
      <p:nvGrpSpPr>
        <p:cNvPr id="2345" name="Shape 2345"/>
        <p:cNvGrpSpPr/>
        <p:nvPr/>
      </p:nvGrpSpPr>
      <p:grpSpPr>
        <a:xfrm>
          <a:off x="0" y="0"/>
          <a:ext cx="0" cy="0"/>
          <a:chOff x="0" y="0"/>
          <a:chExt cx="0" cy="0"/>
        </a:xfrm>
      </p:grpSpPr>
      <p:sp>
        <p:nvSpPr>
          <p:cNvPr id="2346" name="Google Shape;2346;p156"/>
          <p:cNvSpPr/>
          <p:nvPr/>
        </p:nvSpPr>
        <p:spPr>
          <a:xfrm>
            <a:off x="0" y="0"/>
            <a:ext cx="3248100" cy="3882300"/>
          </a:xfrm>
          <a:prstGeom prst="rect">
            <a:avLst/>
          </a:prstGeom>
          <a:solidFill>
            <a:srgbClr val="F3F3F3">
              <a:alpha val="46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7" name="Google Shape;2347;p156"/>
          <p:cNvPicPr preferRelativeResize="0"/>
          <p:nvPr/>
        </p:nvPicPr>
        <p:blipFill rotWithShape="1">
          <a:blip r:embed="rId2">
            <a:alphaModFix/>
          </a:blip>
          <a:srcRect b="0" l="21266" r="0" t="0"/>
          <a:stretch/>
        </p:blipFill>
        <p:spPr>
          <a:xfrm>
            <a:off x="0" y="0"/>
            <a:ext cx="2996300" cy="2739999"/>
          </a:xfrm>
          <a:prstGeom prst="rect">
            <a:avLst/>
          </a:prstGeom>
          <a:noFill/>
          <a:ln>
            <a:noFill/>
          </a:ln>
        </p:spPr>
      </p:pic>
      <p:sp>
        <p:nvSpPr>
          <p:cNvPr id="2348" name="Google Shape;2348;p156"/>
          <p:cNvSpPr txBox="1"/>
          <p:nvPr>
            <p:ph type="title"/>
          </p:nvPr>
        </p:nvSpPr>
        <p:spPr>
          <a:xfrm>
            <a:off x="1341050" y="721200"/>
            <a:ext cx="5160000" cy="370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0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349" name="Google Shape;2349;p156"/>
          <p:cNvGrpSpPr/>
          <p:nvPr/>
        </p:nvGrpSpPr>
        <p:grpSpPr>
          <a:xfrm>
            <a:off x="409577" y="4433677"/>
            <a:ext cx="2143330" cy="562473"/>
            <a:chOff x="831227" y="1197994"/>
            <a:chExt cx="2449800" cy="642900"/>
          </a:xfrm>
        </p:grpSpPr>
        <p:grpSp>
          <p:nvGrpSpPr>
            <p:cNvPr id="2350" name="Google Shape;2350;p156"/>
            <p:cNvGrpSpPr/>
            <p:nvPr/>
          </p:nvGrpSpPr>
          <p:grpSpPr>
            <a:xfrm>
              <a:off x="1045677" y="1364131"/>
              <a:ext cx="2028965" cy="317954"/>
              <a:chOff x="1045677" y="1364131"/>
              <a:chExt cx="2028965" cy="317954"/>
            </a:xfrm>
          </p:grpSpPr>
          <p:grpSp>
            <p:nvGrpSpPr>
              <p:cNvPr id="2351" name="Google Shape;2351;p156"/>
              <p:cNvGrpSpPr/>
              <p:nvPr/>
            </p:nvGrpSpPr>
            <p:grpSpPr>
              <a:xfrm>
                <a:off x="1045677" y="1364131"/>
                <a:ext cx="376033" cy="302438"/>
                <a:chOff x="1045677" y="1364131"/>
                <a:chExt cx="376033" cy="302438"/>
              </a:xfrm>
            </p:grpSpPr>
            <p:sp>
              <p:nvSpPr>
                <p:cNvPr id="2352" name="Google Shape;2352;p15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5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5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5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156"/>
              <p:cNvGrpSpPr/>
              <p:nvPr/>
            </p:nvGrpSpPr>
            <p:grpSpPr>
              <a:xfrm>
                <a:off x="1532346" y="1409239"/>
                <a:ext cx="1542296" cy="272846"/>
                <a:chOff x="1532346" y="1409239"/>
                <a:chExt cx="1542296" cy="272846"/>
              </a:xfrm>
            </p:grpSpPr>
            <p:sp>
              <p:nvSpPr>
                <p:cNvPr id="2357" name="Google Shape;2357;p15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156"/>
                <p:cNvGrpSpPr/>
                <p:nvPr/>
              </p:nvGrpSpPr>
              <p:grpSpPr>
                <a:xfrm>
                  <a:off x="2430564" y="1427610"/>
                  <a:ext cx="644078" cy="193336"/>
                  <a:chOff x="2430564" y="1427610"/>
                  <a:chExt cx="644078" cy="193336"/>
                </a:xfrm>
              </p:grpSpPr>
              <p:sp>
                <p:nvSpPr>
                  <p:cNvPr id="2359" name="Google Shape;2359;p15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5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5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5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5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64" name="Google Shape;2364;p15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 Green">
  <p:cSld name="CUSTOM_2_1_1_1">
    <p:spTree>
      <p:nvGrpSpPr>
        <p:cNvPr id="2365" name="Shape 2365"/>
        <p:cNvGrpSpPr/>
        <p:nvPr/>
      </p:nvGrpSpPr>
      <p:grpSpPr>
        <a:xfrm>
          <a:off x="0" y="0"/>
          <a:ext cx="0" cy="0"/>
          <a:chOff x="0" y="0"/>
          <a:chExt cx="0" cy="0"/>
        </a:xfrm>
      </p:grpSpPr>
      <p:sp>
        <p:nvSpPr>
          <p:cNvPr id="2366" name="Google Shape;2366;p157"/>
          <p:cNvSpPr/>
          <p:nvPr/>
        </p:nvSpPr>
        <p:spPr>
          <a:xfrm>
            <a:off x="0" y="0"/>
            <a:ext cx="3248100" cy="3882300"/>
          </a:xfrm>
          <a:prstGeom prst="rect">
            <a:avLst/>
          </a:prstGeom>
          <a:solidFill>
            <a:srgbClr val="F3F3F3">
              <a:alpha val="46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7" name="Google Shape;2367;p157"/>
          <p:cNvPicPr preferRelativeResize="0"/>
          <p:nvPr/>
        </p:nvPicPr>
        <p:blipFill rotWithShape="1">
          <a:blip r:embed="rId2">
            <a:alphaModFix/>
          </a:blip>
          <a:srcRect b="0" l="21266" r="0" t="0"/>
          <a:stretch/>
        </p:blipFill>
        <p:spPr>
          <a:xfrm>
            <a:off x="0" y="0"/>
            <a:ext cx="2996300" cy="2739999"/>
          </a:xfrm>
          <a:prstGeom prst="rect">
            <a:avLst/>
          </a:prstGeom>
          <a:noFill/>
          <a:ln>
            <a:noFill/>
          </a:ln>
        </p:spPr>
      </p:pic>
      <p:sp>
        <p:nvSpPr>
          <p:cNvPr id="2368" name="Google Shape;2368;p157"/>
          <p:cNvSpPr txBox="1"/>
          <p:nvPr>
            <p:ph type="title"/>
          </p:nvPr>
        </p:nvSpPr>
        <p:spPr>
          <a:xfrm>
            <a:off x="1341050" y="721200"/>
            <a:ext cx="5160000" cy="370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000">
                <a:solidFill>
                  <a:srgbClr val="434343"/>
                </a:solidFill>
                <a:latin typeface="Google Sans"/>
                <a:ea typeface="Google Sans"/>
                <a:cs typeface="Google Sans"/>
                <a:sym typeface="Google Sans"/>
              </a:defRPr>
            </a:lvl1pPr>
            <a:lvl2pPr lvl="1" rtl="0">
              <a:spcBef>
                <a:spcPts val="0"/>
              </a:spcBef>
              <a:spcAft>
                <a:spcPts val="0"/>
              </a:spcAft>
              <a:buNone/>
              <a:defRPr b="1" sz="2400">
                <a:solidFill>
                  <a:srgbClr val="434343"/>
                </a:solidFill>
                <a:latin typeface="Google Sans"/>
                <a:ea typeface="Google Sans"/>
                <a:cs typeface="Google Sans"/>
                <a:sym typeface="Google Sans"/>
              </a:defRPr>
            </a:lvl2pPr>
            <a:lvl3pPr lvl="2" rtl="0">
              <a:spcBef>
                <a:spcPts val="0"/>
              </a:spcBef>
              <a:spcAft>
                <a:spcPts val="0"/>
              </a:spcAft>
              <a:buNone/>
              <a:defRPr b="1" sz="2400">
                <a:solidFill>
                  <a:srgbClr val="434343"/>
                </a:solidFill>
                <a:latin typeface="Google Sans"/>
                <a:ea typeface="Google Sans"/>
                <a:cs typeface="Google Sans"/>
                <a:sym typeface="Google Sans"/>
              </a:defRPr>
            </a:lvl3pPr>
            <a:lvl4pPr lvl="3" rtl="0">
              <a:spcBef>
                <a:spcPts val="0"/>
              </a:spcBef>
              <a:spcAft>
                <a:spcPts val="0"/>
              </a:spcAft>
              <a:buNone/>
              <a:defRPr b="1" sz="2400">
                <a:solidFill>
                  <a:srgbClr val="434343"/>
                </a:solidFill>
                <a:latin typeface="Google Sans"/>
                <a:ea typeface="Google Sans"/>
                <a:cs typeface="Google Sans"/>
                <a:sym typeface="Google Sans"/>
              </a:defRPr>
            </a:lvl4pPr>
            <a:lvl5pPr lvl="4" rtl="0">
              <a:spcBef>
                <a:spcPts val="0"/>
              </a:spcBef>
              <a:spcAft>
                <a:spcPts val="0"/>
              </a:spcAft>
              <a:buNone/>
              <a:defRPr b="1" sz="2400">
                <a:solidFill>
                  <a:srgbClr val="434343"/>
                </a:solidFill>
                <a:latin typeface="Google Sans"/>
                <a:ea typeface="Google Sans"/>
                <a:cs typeface="Google Sans"/>
                <a:sym typeface="Google Sans"/>
              </a:defRPr>
            </a:lvl5pPr>
            <a:lvl6pPr lvl="5" rtl="0">
              <a:spcBef>
                <a:spcPts val="0"/>
              </a:spcBef>
              <a:spcAft>
                <a:spcPts val="0"/>
              </a:spcAft>
              <a:buNone/>
              <a:defRPr b="1" sz="2400">
                <a:solidFill>
                  <a:srgbClr val="434343"/>
                </a:solidFill>
                <a:latin typeface="Google Sans"/>
                <a:ea typeface="Google Sans"/>
                <a:cs typeface="Google Sans"/>
                <a:sym typeface="Google Sans"/>
              </a:defRPr>
            </a:lvl6pPr>
            <a:lvl7pPr lvl="6" rtl="0">
              <a:spcBef>
                <a:spcPts val="0"/>
              </a:spcBef>
              <a:spcAft>
                <a:spcPts val="0"/>
              </a:spcAft>
              <a:buNone/>
              <a:defRPr b="1" sz="2400">
                <a:solidFill>
                  <a:srgbClr val="434343"/>
                </a:solidFill>
                <a:latin typeface="Google Sans"/>
                <a:ea typeface="Google Sans"/>
                <a:cs typeface="Google Sans"/>
                <a:sym typeface="Google Sans"/>
              </a:defRPr>
            </a:lvl7pPr>
            <a:lvl8pPr lvl="7" rtl="0">
              <a:spcBef>
                <a:spcPts val="0"/>
              </a:spcBef>
              <a:spcAft>
                <a:spcPts val="0"/>
              </a:spcAft>
              <a:buNone/>
              <a:defRPr b="1" sz="2400">
                <a:solidFill>
                  <a:srgbClr val="434343"/>
                </a:solidFill>
                <a:latin typeface="Google Sans"/>
                <a:ea typeface="Google Sans"/>
                <a:cs typeface="Google Sans"/>
                <a:sym typeface="Google Sans"/>
              </a:defRPr>
            </a:lvl8pPr>
            <a:lvl9pPr lvl="8" rtl="0">
              <a:spcBef>
                <a:spcPts val="0"/>
              </a:spcBef>
              <a:spcAft>
                <a:spcPts val="0"/>
              </a:spcAft>
              <a:buNone/>
              <a:defRPr b="1" sz="2400">
                <a:solidFill>
                  <a:srgbClr val="434343"/>
                </a:solidFill>
                <a:latin typeface="Google Sans"/>
                <a:ea typeface="Google Sans"/>
                <a:cs typeface="Google Sans"/>
                <a:sym typeface="Google Sans"/>
              </a:defRPr>
            </a:lvl9pPr>
          </a:lstStyle>
          <a:p/>
        </p:txBody>
      </p:sp>
      <p:grpSp>
        <p:nvGrpSpPr>
          <p:cNvPr id="2369" name="Google Shape;2369;p157"/>
          <p:cNvGrpSpPr/>
          <p:nvPr/>
        </p:nvGrpSpPr>
        <p:grpSpPr>
          <a:xfrm>
            <a:off x="409577" y="4433677"/>
            <a:ext cx="2143330" cy="562473"/>
            <a:chOff x="831227" y="1197994"/>
            <a:chExt cx="2449800" cy="642900"/>
          </a:xfrm>
        </p:grpSpPr>
        <p:grpSp>
          <p:nvGrpSpPr>
            <p:cNvPr id="2370" name="Google Shape;2370;p157"/>
            <p:cNvGrpSpPr/>
            <p:nvPr/>
          </p:nvGrpSpPr>
          <p:grpSpPr>
            <a:xfrm>
              <a:off x="1045677" y="1364131"/>
              <a:ext cx="2028965" cy="317954"/>
              <a:chOff x="1045677" y="1364131"/>
              <a:chExt cx="2028965" cy="317954"/>
            </a:xfrm>
          </p:grpSpPr>
          <p:grpSp>
            <p:nvGrpSpPr>
              <p:cNvPr id="2371" name="Google Shape;2371;p157"/>
              <p:cNvGrpSpPr/>
              <p:nvPr/>
            </p:nvGrpSpPr>
            <p:grpSpPr>
              <a:xfrm>
                <a:off x="1045677" y="1364131"/>
                <a:ext cx="376033" cy="302438"/>
                <a:chOff x="1045677" y="1364131"/>
                <a:chExt cx="376033" cy="302438"/>
              </a:xfrm>
            </p:grpSpPr>
            <p:sp>
              <p:nvSpPr>
                <p:cNvPr id="2372" name="Google Shape;2372;p15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5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5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5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157"/>
              <p:cNvGrpSpPr/>
              <p:nvPr/>
            </p:nvGrpSpPr>
            <p:grpSpPr>
              <a:xfrm>
                <a:off x="1532346" y="1409239"/>
                <a:ext cx="1542296" cy="272846"/>
                <a:chOff x="1532346" y="1409239"/>
                <a:chExt cx="1542296" cy="272846"/>
              </a:xfrm>
            </p:grpSpPr>
            <p:sp>
              <p:nvSpPr>
                <p:cNvPr id="2377" name="Google Shape;2377;p15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157"/>
                <p:cNvGrpSpPr/>
                <p:nvPr/>
              </p:nvGrpSpPr>
              <p:grpSpPr>
                <a:xfrm>
                  <a:off x="2430564" y="1427610"/>
                  <a:ext cx="644078" cy="193336"/>
                  <a:chOff x="2430564" y="1427610"/>
                  <a:chExt cx="644078" cy="193336"/>
                </a:xfrm>
              </p:grpSpPr>
              <p:sp>
                <p:nvSpPr>
                  <p:cNvPr id="2379" name="Google Shape;2379;p15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5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5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5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5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84" name="Google Shape;2384;p15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keaway">
  <p:cSld name="CUSTOM">
    <p:spTree>
      <p:nvGrpSpPr>
        <p:cNvPr id="2385" name="Shape 2385"/>
        <p:cNvGrpSpPr/>
        <p:nvPr/>
      </p:nvGrpSpPr>
      <p:grpSpPr>
        <a:xfrm>
          <a:off x="0" y="0"/>
          <a:ext cx="0" cy="0"/>
          <a:chOff x="0" y="0"/>
          <a:chExt cx="0" cy="0"/>
        </a:xfrm>
      </p:grpSpPr>
      <p:grpSp>
        <p:nvGrpSpPr>
          <p:cNvPr id="2386" name="Google Shape;2386;p158"/>
          <p:cNvGrpSpPr/>
          <p:nvPr/>
        </p:nvGrpSpPr>
        <p:grpSpPr>
          <a:xfrm>
            <a:off x="4290757" y="1214210"/>
            <a:ext cx="562473" cy="562473"/>
            <a:chOff x="4250596" y="2250412"/>
            <a:chExt cx="642900" cy="642900"/>
          </a:xfrm>
        </p:grpSpPr>
        <p:grpSp>
          <p:nvGrpSpPr>
            <p:cNvPr id="2387" name="Google Shape;2387;p158"/>
            <p:cNvGrpSpPr/>
            <p:nvPr/>
          </p:nvGrpSpPr>
          <p:grpSpPr>
            <a:xfrm>
              <a:off x="4263448" y="2316851"/>
              <a:ext cx="616570" cy="495937"/>
              <a:chOff x="6294751" y="783425"/>
              <a:chExt cx="5020925" cy="4038575"/>
            </a:xfrm>
          </p:grpSpPr>
          <p:sp>
            <p:nvSpPr>
              <p:cNvPr id="2388" name="Google Shape;2388;p15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5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58"/>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3" name="Google Shape;2393;p158"/>
          <p:cNvSpPr txBox="1"/>
          <p:nvPr>
            <p:ph type="title"/>
          </p:nvPr>
        </p:nvSpPr>
        <p:spPr>
          <a:xfrm>
            <a:off x="761700" y="2162625"/>
            <a:ext cx="7620600" cy="2259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2400">
                <a:solidFill>
                  <a:srgbClr val="434343"/>
                </a:solidFill>
                <a:latin typeface="Google Sans"/>
                <a:ea typeface="Google Sans"/>
                <a:cs typeface="Google Sans"/>
                <a:sym typeface="Google Sans"/>
              </a:defRPr>
            </a:lvl1pPr>
            <a:lvl2pPr lvl="1" rtl="0" algn="ctr">
              <a:spcBef>
                <a:spcPts val="0"/>
              </a:spcBef>
              <a:spcAft>
                <a:spcPts val="0"/>
              </a:spcAft>
              <a:buNone/>
              <a:defRPr sz="3000">
                <a:solidFill>
                  <a:srgbClr val="434343"/>
                </a:solidFill>
                <a:latin typeface="Google Sans"/>
                <a:ea typeface="Google Sans"/>
                <a:cs typeface="Google Sans"/>
                <a:sym typeface="Google Sans"/>
              </a:defRPr>
            </a:lvl2pPr>
            <a:lvl3pPr lvl="2" rtl="0" algn="ctr">
              <a:spcBef>
                <a:spcPts val="0"/>
              </a:spcBef>
              <a:spcAft>
                <a:spcPts val="0"/>
              </a:spcAft>
              <a:buNone/>
              <a:defRPr sz="3000">
                <a:solidFill>
                  <a:srgbClr val="434343"/>
                </a:solidFill>
                <a:latin typeface="Google Sans"/>
                <a:ea typeface="Google Sans"/>
                <a:cs typeface="Google Sans"/>
                <a:sym typeface="Google Sans"/>
              </a:defRPr>
            </a:lvl3pPr>
            <a:lvl4pPr lvl="3" rtl="0" algn="ctr">
              <a:spcBef>
                <a:spcPts val="0"/>
              </a:spcBef>
              <a:spcAft>
                <a:spcPts val="0"/>
              </a:spcAft>
              <a:buNone/>
              <a:defRPr sz="3000">
                <a:solidFill>
                  <a:srgbClr val="434343"/>
                </a:solidFill>
                <a:latin typeface="Google Sans"/>
                <a:ea typeface="Google Sans"/>
                <a:cs typeface="Google Sans"/>
                <a:sym typeface="Google Sans"/>
              </a:defRPr>
            </a:lvl4pPr>
            <a:lvl5pPr lvl="4" rtl="0" algn="ctr">
              <a:spcBef>
                <a:spcPts val="0"/>
              </a:spcBef>
              <a:spcAft>
                <a:spcPts val="0"/>
              </a:spcAft>
              <a:buNone/>
              <a:defRPr sz="3000">
                <a:solidFill>
                  <a:srgbClr val="434343"/>
                </a:solidFill>
                <a:latin typeface="Google Sans"/>
                <a:ea typeface="Google Sans"/>
                <a:cs typeface="Google Sans"/>
                <a:sym typeface="Google Sans"/>
              </a:defRPr>
            </a:lvl5pPr>
            <a:lvl6pPr lvl="5" rtl="0" algn="ctr">
              <a:spcBef>
                <a:spcPts val="0"/>
              </a:spcBef>
              <a:spcAft>
                <a:spcPts val="0"/>
              </a:spcAft>
              <a:buNone/>
              <a:defRPr sz="3000">
                <a:solidFill>
                  <a:srgbClr val="434343"/>
                </a:solidFill>
                <a:latin typeface="Google Sans"/>
                <a:ea typeface="Google Sans"/>
                <a:cs typeface="Google Sans"/>
                <a:sym typeface="Google Sans"/>
              </a:defRPr>
            </a:lvl6pPr>
            <a:lvl7pPr lvl="6" rtl="0" algn="ctr">
              <a:spcBef>
                <a:spcPts val="0"/>
              </a:spcBef>
              <a:spcAft>
                <a:spcPts val="0"/>
              </a:spcAft>
              <a:buNone/>
              <a:defRPr sz="3000">
                <a:solidFill>
                  <a:srgbClr val="434343"/>
                </a:solidFill>
                <a:latin typeface="Google Sans"/>
                <a:ea typeface="Google Sans"/>
                <a:cs typeface="Google Sans"/>
                <a:sym typeface="Google Sans"/>
              </a:defRPr>
            </a:lvl7pPr>
            <a:lvl8pPr lvl="7" rtl="0" algn="ctr">
              <a:spcBef>
                <a:spcPts val="0"/>
              </a:spcBef>
              <a:spcAft>
                <a:spcPts val="0"/>
              </a:spcAft>
              <a:buNone/>
              <a:defRPr sz="3000">
                <a:solidFill>
                  <a:srgbClr val="434343"/>
                </a:solidFill>
                <a:latin typeface="Google Sans"/>
                <a:ea typeface="Google Sans"/>
                <a:cs typeface="Google Sans"/>
                <a:sym typeface="Google Sans"/>
              </a:defRPr>
            </a:lvl8pPr>
            <a:lvl9pPr lvl="8" rtl="0" algn="ctr">
              <a:spcBef>
                <a:spcPts val="0"/>
              </a:spcBef>
              <a:spcAft>
                <a:spcPts val="0"/>
              </a:spcAft>
              <a:buNone/>
              <a:defRPr sz="3000">
                <a:solidFill>
                  <a:srgbClr val="434343"/>
                </a:solidFill>
                <a:latin typeface="Google Sans"/>
                <a:ea typeface="Google Sans"/>
                <a:cs typeface="Google Sans"/>
                <a:sym typeface="Google Sans"/>
              </a:defRPr>
            </a:lvl9pPr>
          </a:lstStyle>
          <a:p/>
        </p:txBody>
      </p:sp>
      <p:grpSp>
        <p:nvGrpSpPr>
          <p:cNvPr id="2394" name="Google Shape;2394;p158"/>
          <p:cNvGrpSpPr/>
          <p:nvPr/>
        </p:nvGrpSpPr>
        <p:grpSpPr>
          <a:xfrm>
            <a:off x="3716512" y="4433681"/>
            <a:ext cx="1710967" cy="562474"/>
            <a:chOff x="1325450" y="2304375"/>
            <a:chExt cx="1956061" cy="643048"/>
          </a:xfrm>
        </p:grpSpPr>
        <p:grpSp>
          <p:nvGrpSpPr>
            <p:cNvPr id="2395" name="Google Shape;2395;p158"/>
            <p:cNvGrpSpPr/>
            <p:nvPr/>
          </p:nvGrpSpPr>
          <p:grpSpPr>
            <a:xfrm>
              <a:off x="1532144" y="2517656"/>
              <a:ext cx="1543000" cy="273170"/>
              <a:chOff x="1532144" y="2517656"/>
              <a:chExt cx="1543000" cy="273170"/>
            </a:xfrm>
          </p:grpSpPr>
          <p:sp>
            <p:nvSpPr>
              <p:cNvPr id="2396" name="Google Shape;2396;p158"/>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158"/>
              <p:cNvGrpSpPr/>
              <p:nvPr/>
            </p:nvGrpSpPr>
            <p:grpSpPr>
              <a:xfrm>
                <a:off x="2430468" y="2536041"/>
                <a:ext cx="644676" cy="193720"/>
                <a:chOff x="2430468" y="2536041"/>
                <a:chExt cx="644676" cy="193720"/>
              </a:xfrm>
            </p:grpSpPr>
            <p:sp>
              <p:nvSpPr>
                <p:cNvPr id="2398" name="Google Shape;2398;p158"/>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58"/>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58"/>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58"/>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58"/>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3" name="Google Shape;2403;p158"/>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p:cSld name="CUSTOM">
    <p:spTree>
      <p:nvGrpSpPr>
        <p:cNvPr id="2407" name="Shape 2407"/>
        <p:cNvGrpSpPr/>
        <p:nvPr/>
      </p:nvGrpSpPr>
      <p:grpSpPr>
        <a:xfrm>
          <a:off x="0" y="0"/>
          <a:ext cx="0" cy="0"/>
          <a:chOff x="0" y="0"/>
          <a:chExt cx="0" cy="0"/>
        </a:xfrm>
      </p:grpSpPr>
      <p:grpSp>
        <p:nvGrpSpPr>
          <p:cNvPr id="2408" name="Google Shape;2408;p160"/>
          <p:cNvGrpSpPr/>
          <p:nvPr/>
        </p:nvGrpSpPr>
        <p:grpSpPr>
          <a:xfrm>
            <a:off x="522212" y="1321429"/>
            <a:ext cx="479498" cy="385684"/>
            <a:chOff x="6294751" y="783425"/>
            <a:chExt cx="5020925" cy="4038575"/>
          </a:xfrm>
        </p:grpSpPr>
        <p:sp>
          <p:nvSpPr>
            <p:cNvPr id="2409" name="Google Shape;2409;p16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6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6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6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160"/>
          <p:cNvGrpSpPr/>
          <p:nvPr/>
        </p:nvGrpSpPr>
        <p:grpSpPr>
          <a:xfrm>
            <a:off x="761948" y="4603434"/>
            <a:ext cx="1190118" cy="210542"/>
            <a:chOff x="990623" y="4603434"/>
            <a:chExt cx="1190118" cy="210542"/>
          </a:xfrm>
        </p:grpSpPr>
        <p:sp>
          <p:nvSpPr>
            <p:cNvPr id="2414" name="Google Shape;2414;p16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6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6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6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6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160"/>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21" name="Google Shape;2421;p160"/>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1">
  <p:cSld name="CUSTOM_5">
    <p:spTree>
      <p:nvGrpSpPr>
        <p:cNvPr id="2422" name="Shape 2422"/>
        <p:cNvGrpSpPr/>
        <p:nvPr/>
      </p:nvGrpSpPr>
      <p:grpSpPr>
        <a:xfrm>
          <a:off x="0" y="0"/>
          <a:ext cx="0" cy="0"/>
          <a:chOff x="0" y="0"/>
          <a:chExt cx="0" cy="0"/>
        </a:xfrm>
      </p:grpSpPr>
      <p:sp>
        <p:nvSpPr>
          <p:cNvPr id="2423" name="Google Shape;2423;p161"/>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24" name="Google Shape;2424;p161"/>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425" name="Google Shape;2425;p161"/>
          <p:cNvGrpSpPr/>
          <p:nvPr/>
        </p:nvGrpSpPr>
        <p:grpSpPr>
          <a:xfrm>
            <a:off x="523704" y="1371424"/>
            <a:ext cx="1655370" cy="259360"/>
            <a:chOff x="614120" y="4568626"/>
            <a:chExt cx="1565658" cy="245350"/>
          </a:xfrm>
        </p:grpSpPr>
        <p:grpSp>
          <p:nvGrpSpPr>
            <p:cNvPr id="2426" name="Google Shape;2426;p161"/>
            <p:cNvGrpSpPr/>
            <p:nvPr/>
          </p:nvGrpSpPr>
          <p:grpSpPr>
            <a:xfrm>
              <a:off x="614120" y="4568626"/>
              <a:ext cx="290167" cy="233377"/>
              <a:chOff x="614120" y="4568626"/>
              <a:chExt cx="290167" cy="233377"/>
            </a:xfrm>
          </p:grpSpPr>
          <p:sp>
            <p:nvSpPr>
              <p:cNvPr id="2427" name="Google Shape;2427;p16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6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6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161"/>
            <p:cNvGrpSpPr/>
            <p:nvPr/>
          </p:nvGrpSpPr>
          <p:grpSpPr>
            <a:xfrm>
              <a:off x="989660" y="4603434"/>
              <a:ext cx="1190118" cy="210542"/>
              <a:chOff x="989660" y="4603434"/>
              <a:chExt cx="1190118" cy="210542"/>
            </a:xfrm>
          </p:grpSpPr>
          <p:sp>
            <p:nvSpPr>
              <p:cNvPr id="2432" name="Google Shape;2432;p16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3" name="Google Shape;2433;p161"/>
              <p:cNvGrpSpPr/>
              <p:nvPr/>
            </p:nvGrpSpPr>
            <p:grpSpPr>
              <a:xfrm>
                <a:off x="1682774" y="4617610"/>
                <a:ext cx="497005" cy="149188"/>
                <a:chOff x="1682774" y="4617610"/>
                <a:chExt cx="497005" cy="149188"/>
              </a:xfrm>
            </p:grpSpPr>
            <p:sp>
              <p:nvSpPr>
                <p:cNvPr id="2434" name="Google Shape;2434;p16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6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6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6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39" name="Google Shape;2439;p161"/>
          <p:cNvSpPr/>
          <p:nvPr/>
        </p:nvSpPr>
        <p:spPr>
          <a:xfrm>
            <a:off x="716050" y="4605038"/>
            <a:ext cx="812574" cy="162276"/>
          </a:xfrm>
          <a:prstGeom prst="rect">
            <a:avLst/>
          </a:prstGeom>
          <a:noFill/>
          <a:ln>
            <a:noFill/>
          </a:ln>
        </p:spPr>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1 1">
  <p:cSld name="CUSTOM_5_1">
    <p:spTree>
      <p:nvGrpSpPr>
        <p:cNvPr id="2440" name="Shape 2440"/>
        <p:cNvGrpSpPr/>
        <p:nvPr/>
      </p:nvGrpSpPr>
      <p:grpSpPr>
        <a:xfrm>
          <a:off x="0" y="0"/>
          <a:ext cx="0" cy="0"/>
          <a:chOff x="0" y="0"/>
          <a:chExt cx="0" cy="0"/>
        </a:xfrm>
      </p:grpSpPr>
      <p:sp>
        <p:nvSpPr>
          <p:cNvPr id="2441" name="Google Shape;2441;p162"/>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42" name="Google Shape;2442;p162"/>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443" name="Google Shape;2443;p162"/>
          <p:cNvGrpSpPr/>
          <p:nvPr/>
        </p:nvGrpSpPr>
        <p:grpSpPr>
          <a:xfrm>
            <a:off x="523704" y="1371424"/>
            <a:ext cx="1655370" cy="259360"/>
            <a:chOff x="614120" y="4568626"/>
            <a:chExt cx="1565658" cy="245350"/>
          </a:xfrm>
        </p:grpSpPr>
        <p:grpSp>
          <p:nvGrpSpPr>
            <p:cNvPr id="2444" name="Google Shape;2444;p162"/>
            <p:cNvGrpSpPr/>
            <p:nvPr/>
          </p:nvGrpSpPr>
          <p:grpSpPr>
            <a:xfrm>
              <a:off x="614120" y="4568626"/>
              <a:ext cx="290167" cy="233377"/>
              <a:chOff x="614120" y="4568626"/>
              <a:chExt cx="290167" cy="233377"/>
            </a:xfrm>
          </p:grpSpPr>
          <p:sp>
            <p:nvSpPr>
              <p:cNvPr id="2445" name="Google Shape;2445;p16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6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6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6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62"/>
            <p:cNvGrpSpPr/>
            <p:nvPr/>
          </p:nvGrpSpPr>
          <p:grpSpPr>
            <a:xfrm>
              <a:off x="989660" y="4603434"/>
              <a:ext cx="1190118" cy="210542"/>
              <a:chOff x="989660" y="4603434"/>
              <a:chExt cx="1190118" cy="210542"/>
            </a:xfrm>
          </p:grpSpPr>
          <p:sp>
            <p:nvSpPr>
              <p:cNvPr id="2450" name="Google Shape;2450;p16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1" name="Google Shape;2451;p162"/>
              <p:cNvGrpSpPr/>
              <p:nvPr/>
            </p:nvGrpSpPr>
            <p:grpSpPr>
              <a:xfrm>
                <a:off x="1682774" y="4617610"/>
                <a:ext cx="497005" cy="149188"/>
                <a:chOff x="1682774" y="4617610"/>
                <a:chExt cx="497005" cy="149188"/>
              </a:xfrm>
            </p:grpSpPr>
            <p:sp>
              <p:nvSpPr>
                <p:cNvPr id="2452" name="Google Shape;2452;p16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6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57" name="Google Shape;2457;p162"/>
          <p:cNvSpPr/>
          <p:nvPr/>
        </p:nvSpPr>
        <p:spPr>
          <a:xfrm>
            <a:off x="716050" y="4605038"/>
            <a:ext cx="812574" cy="162276"/>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p:cSld name="CUSTOM_1">
    <p:spTree>
      <p:nvGrpSpPr>
        <p:cNvPr id="2458" name="Shape 2458"/>
        <p:cNvGrpSpPr/>
        <p:nvPr/>
      </p:nvGrpSpPr>
      <p:grpSpPr>
        <a:xfrm>
          <a:off x="0" y="0"/>
          <a:ext cx="0" cy="0"/>
          <a:chOff x="0" y="0"/>
          <a:chExt cx="0" cy="0"/>
        </a:xfrm>
      </p:grpSpPr>
      <p:grpSp>
        <p:nvGrpSpPr>
          <p:cNvPr id="2459" name="Google Shape;2459;p163"/>
          <p:cNvGrpSpPr/>
          <p:nvPr/>
        </p:nvGrpSpPr>
        <p:grpSpPr>
          <a:xfrm>
            <a:off x="522212" y="1321429"/>
            <a:ext cx="479498" cy="385684"/>
            <a:chOff x="6294751" y="783425"/>
            <a:chExt cx="5020925" cy="4038575"/>
          </a:xfrm>
        </p:grpSpPr>
        <p:sp>
          <p:nvSpPr>
            <p:cNvPr id="2460" name="Google Shape;2460;p16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6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6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163"/>
          <p:cNvGrpSpPr/>
          <p:nvPr/>
        </p:nvGrpSpPr>
        <p:grpSpPr>
          <a:xfrm>
            <a:off x="761948" y="4603434"/>
            <a:ext cx="1190118" cy="210542"/>
            <a:chOff x="990623" y="4603434"/>
            <a:chExt cx="1190118" cy="210542"/>
          </a:xfrm>
        </p:grpSpPr>
        <p:sp>
          <p:nvSpPr>
            <p:cNvPr id="2465" name="Google Shape;2465;p16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6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6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6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6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6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163"/>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1">
  <p:cSld name="CUSTOM_1_1">
    <p:spTree>
      <p:nvGrpSpPr>
        <p:cNvPr id="2472" name="Shape 2472"/>
        <p:cNvGrpSpPr/>
        <p:nvPr/>
      </p:nvGrpSpPr>
      <p:grpSpPr>
        <a:xfrm>
          <a:off x="0" y="0"/>
          <a:ext cx="0" cy="0"/>
          <a:chOff x="0" y="0"/>
          <a:chExt cx="0" cy="0"/>
        </a:xfrm>
      </p:grpSpPr>
      <p:grpSp>
        <p:nvGrpSpPr>
          <p:cNvPr id="2473" name="Google Shape;2473;p164"/>
          <p:cNvGrpSpPr/>
          <p:nvPr/>
        </p:nvGrpSpPr>
        <p:grpSpPr>
          <a:xfrm>
            <a:off x="761948" y="4603434"/>
            <a:ext cx="1190118" cy="210542"/>
            <a:chOff x="990623" y="4603434"/>
            <a:chExt cx="1190118" cy="210542"/>
          </a:xfrm>
        </p:grpSpPr>
        <p:sp>
          <p:nvSpPr>
            <p:cNvPr id="2474" name="Google Shape;2474;p16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6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6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6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6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6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164"/>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481" name="Google Shape;2481;p164"/>
          <p:cNvGrpSpPr/>
          <p:nvPr/>
        </p:nvGrpSpPr>
        <p:grpSpPr>
          <a:xfrm>
            <a:off x="522212" y="609604"/>
            <a:ext cx="479498" cy="385684"/>
            <a:chOff x="6294751" y="783425"/>
            <a:chExt cx="5020925" cy="4038575"/>
          </a:xfrm>
        </p:grpSpPr>
        <p:sp>
          <p:nvSpPr>
            <p:cNvPr id="2482" name="Google Shape;2482;p16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6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ogle" type="title">
  <p:cSld name="TITLE">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Break">
  <p:cSld name="CUSTOM_2">
    <p:spTree>
      <p:nvGrpSpPr>
        <p:cNvPr id="2486" name="Shape 2486"/>
        <p:cNvGrpSpPr/>
        <p:nvPr/>
      </p:nvGrpSpPr>
      <p:grpSpPr>
        <a:xfrm>
          <a:off x="0" y="0"/>
          <a:ext cx="0" cy="0"/>
          <a:chOff x="0" y="0"/>
          <a:chExt cx="0" cy="0"/>
        </a:xfrm>
      </p:grpSpPr>
      <p:sp>
        <p:nvSpPr>
          <p:cNvPr id="2487" name="Google Shape;2487;p165"/>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488" name="Google Shape;2488;p165"/>
          <p:cNvGrpSpPr/>
          <p:nvPr/>
        </p:nvGrpSpPr>
        <p:grpSpPr>
          <a:xfrm>
            <a:off x="614120" y="4568626"/>
            <a:ext cx="1565658" cy="245350"/>
            <a:chOff x="614120" y="4568626"/>
            <a:chExt cx="1565658" cy="245350"/>
          </a:xfrm>
        </p:grpSpPr>
        <p:grpSp>
          <p:nvGrpSpPr>
            <p:cNvPr id="2489" name="Google Shape;2489;p165"/>
            <p:cNvGrpSpPr/>
            <p:nvPr/>
          </p:nvGrpSpPr>
          <p:grpSpPr>
            <a:xfrm>
              <a:off x="614120" y="4568626"/>
              <a:ext cx="290167" cy="233377"/>
              <a:chOff x="614120" y="4568626"/>
              <a:chExt cx="290167" cy="233377"/>
            </a:xfrm>
          </p:grpSpPr>
          <p:sp>
            <p:nvSpPr>
              <p:cNvPr id="2490" name="Google Shape;2490;p16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6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6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165"/>
            <p:cNvGrpSpPr/>
            <p:nvPr/>
          </p:nvGrpSpPr>
          <p:grpSpPr>
            <a:xfrm>
              <a:off x="989660" y="4603434"/>
              <a:ext cx="1190118" cy="210542"/>
              <a:chOff x="989660" y="4603434"/>
              <a:chExt cx="1190118" cy="210542"/>
            </a:xfrm>
          </p:grpSpPr>
          <p:sp>
            <p:nvSpPr>
              <p:cNvPr id="2495" name="Google Shape;2495;p16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6" name="Google Shape;2496;p165"/>
              <p:cNvGrpSpPr/>
              <p:nvPr/>
            </p:nvGrpSpPr>
            <p:grpSpPr>
              <a:xfrm>
                <a:off x="1682774" y="4617610"/>
                <a:ext cx="497005" cy="149188"/>
                <a:chOff x="1682774" y="4617610"/>
                <a:chExt cx="497005" cy="149188"/>
              </a:xfrm>
            </p:grpSpPr>
            <p:sp>
              <p:nvSpPr>
                <p:cNvPr id="2497" name="Google Shape;2497;p16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6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6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6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6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p:cSld name="CUSTOM_2_4">
    <p:spTree>
      <p:nvGrpSpPr>
        <p:cNvPr id="2502" name="Shape 2502"/>
        <p:cNvGrpSpPr/>
        <p:nvPr/>
      </p:nvGrpSpPr>
      <p:grpSpPr>
        <a:xfrm>
          <a:off x="0" y="0"/>
          <a:ext cx="0" cy="0"/>
          <a:chOff x="0" y="0"/>
          <a:chExt cx="0" cy="0"/>
        </a:xfrm>
      </p:grpSpPr>
      <p:sp>
        <p:nvSpPr>
          <p:cNvPr id="2503" name="Google Shape;2503;p166"/>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504" name="Google Shape;2504;p166"/>
          <p:cNvGrpSpPr/>
          <p:nvPr/>
        </p:nvGrpSpPr>
        <p:grpSpPr>
          <a:xfrm>
            <a:off x="614120" y="4568626"/>
            <a:ext cx="1565658" cy="245350"/>
            <a:chOff x="614120" y="4568626"/>
            <a:chExt cx="1565658" cy="245350"/>
          </a:xfrm>
        </p:grpSpPr>
        <p:grpSp>
          <p:nvGrpSpPr>
            <p:cNvPr id="2505" name="Google Shape;2505;p166"/>
            <p:cNvGrpSpPr/>
            <p:nvPr/>
          </p:nvGrpSpPr>
          <p:grpSpPr>
            <a:xfrm>
              <a:off x="614120" y="4568626"/>
              <a:ext cx="290167" cy="233377"/>
              <a:chOff x="614120" y="4568626"/>
              <a:chExt cx="290167" cy="233377"/>
            </a:xfrm>
          </p:grpSpPr>
          <p:sp>
            <p:nvSpPr>
              <p:cNvPr id="2506" name="Google Shape;2506;p16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6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6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6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166"/>
            <p:cNvGrpSpPr/>
            <p:nvPr/>
          </p:nvGrpSpPr>
          <p:grpSpPr>
            <a:xfrm>
              <a:off x="989660" y="4603434"/>
              <a:ext cx="1190118" cy="210542"/>
              <a:chOff x="989660" y="4603434"/>
              <a:chExt cx="1190118" cy="210542"/>
            </a:xfrm>
          </p:grpSpPr>
          <p:sp>
            <p:nvSpPr>
              <p:cNvPr id="2511" name="Google Shape;2511;p16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2" name="Google Shape;2512;p166"/>
              <p:cNvGrpSpPr/>
              <p:nvPr/>
            </p:nvGrpSpPr>
            <p:grpSpPr>
              <a:xfrm>
                <a:off x="1682774" y="4617610"/>
                <a:ext cx="497005" cy="149188"/>
                <a:chOff x="1682774" y="4617610"/>
                <a:chExt cx="497005" cy="149188"/>
              </a:xfrm>
            </p:grpSpPr>
            <p:sp>
              <p:nvSpPr>
                <p:cNvPr id="2513" name="Google Shape;2513;p16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6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6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6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6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p:cSld name="CUSTOM_2_3">
    <p:spTree>
      <p:nvGrpSpPr>
        <p:cNvPr id="2518" name="Shape 2518"/>
        <p:cNvGrpSpPr/>
        <p:nvPr/>
      </p:nvGrpSpPr>
      <p:grpSpPr>
        <a:xfrm>
          <a:off x="0" y="0"/>
          <a:ext cx="0" cy="0"/>
          <a:chOff x="0" y="0"/>
          <a:chExt cx="0" cy="0"/>
        </a:xfrm>
      </p:grpSpPr>
      <p:sp>
        <p:nvSpPr>
          <p:cNvPr id="2519" name="Google Shape;2519;p16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67"/>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521" name="Google Shape;2521;p167"/>
          <p:cNvGrpSpPr/>
          <p:nvPr/>
        </p:nvGrpSpPr>
        <p:grpSpPr>
          <a:xfrm>
            <a:off x="614120" y="4568626"/>
            <a:ext cx="1565658" cy="245350"/>
            <a:chOff x="614120" y="4568626"/>
            <a:chExt cx="1565658" cy="245350"/>
          </a:xfrm>
        </p:grpSpPr>
        <p:grpSp>
          <p:nvGrpSpPr>
            <p:cNvPr id="2522" name="Google Shape;2522;p167"/>
            <p:cNvGrpSpPr/>
            <p:nvPr/>
          </p:nvGrpSpPr>
          <p:grpSpPr>
            <a:xfrm>
              <a:off x="614120" y="4568626"/>
              <a:ext cx="290167" cy="233377"/>
              <a:chOff x="614120" y="4568626"/>
              <a:chExt cx="290167" cy="233377"/>
            </a:xfrm>
          </p:grpSpPr>
          <p:sp>
            <p:nvSpPr>
              <p:cNvPr id="2523" name="Google Shape;2523;p16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6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6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6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167"/>
            <p:cNvGrpSpPr/>
            <p:nvPr/>
          </p:nvGrpSpPr>
          <p:grpSpPr>
            <a:xfrm>
              <a:off x="989660" y="4603434"/>
              <a:ext cx="1190118" cy="210542"/>
              <a:chOff x="989660" y="4603434"/>
              <a:chExt cx="1190118" cy="210542"/>
            </a:xfrm>
          </p:grpSpPr>
          <p:sp>
            <p:nvSpPr>
              <p:cNvPr id="2528" name="Google Shape;2528;p16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9" name="Google Shape;2529;p167"/>
              <p:cNvGrpSpPr/>
              <p:nvPr/>
            </p:nvGrpSpPr>
            <p:grpSpPr>
              <a:xfrm>
                <a:off x="1682774" y="4617610"/>
                <a:ext cx="497005" cy="149188"/>
                <a:chOff x="1682774" y="4617610"/>
                <a:chExt cx="497005" cy="149188"/>
              </a:xfrm>
            </p:grpSpPr>
            <p:sp>
              <p:nvSpPr>
                <p:cNvPr id="2530" name="Google Shape;2530;p16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6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6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6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6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wo columns">
  <p:cSld name="CUSTOM_2_2">
    <p:spTree>
      <p:nvGrpSpPr>
        <p:cNvPr id="2535" name="Shape 2535"/>
        <p:cNvGrpSpPr/>
        <p:nvPr/>
      </p:nvGrpSpPr>
      <p:grpSpPr>
        <a:xfrm>
          <a:off x="0" y="0"/>
          <a:ext cx="0" cy="0"/>
          <a:chOff x="0" y="0"/>
          <a:chExt cx="0" cy="0"/>
        </a:xfrm>
      </p:grpSpPr>
      <p:sp>
        <p:nvSpPr>
          <p:cNvPr id="2536" name="Google Shape;2536;p16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7" name="Google Shape;2537;p168"/>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538" name="Google Shape;2538;p168"/>
          <p:cNvGrpSpPr/>
          <p:nvPr/>
        </p:nvGrpSpPr>
        <p:grpSpPr>
          <a:xfrm>
            <a:off x="614120" y="4568626"/>
            <a:ext cx="1565658" cy="245350"/>
            <a:chOff x="614120" y="4568626"/>
            <a:chExt cx="1565658" cy="245350"/>
          </a:xfrm>
        </p:grpSpPr>
        <p:grpSp>
          <p:nvGrpSpPr>
            <p:cNvPr id="2539" name="Google Shape;2539;p168"/>
            <p:cNvGrpSpPr/>
            <p:nvPr/>
          </p:nvGrpSpPr>
          <p:grpSpPr>
            <a:xfrm>
              <a:off x="614120" y="4568626"/>
              <a:ext cx="290167" cy="233377"/>
              <a:chOff x="614120" y="4568626"/>
              <a:chExt cx="290167" cy="233377"/>
            </a:xfrm>
          </p:grpSpPr>
          <p:sp>
            <p:nvSpPr>
              <p:cNvPr id="2540" name="Google Shape;2540;p16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6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168"/>
            <p:cNvGrpSpPr/>
            <p:nvPr/>
          </p:nvGrpSpPr>
          <p:grpSpPr>
            <a:xfrm>
              <a:off x="989660" y="4603434"/>
              <a:ext cx="1190118" cy="210542"/>
              <a:chOff x="989660" y="4603434"/>
              <a:chExt cx="1190118" cy="210542"/>
            </a:xfrm>
          </p:grpSpPr>
          <p:sp>
            <p:nvSpPr>
              <p:cNvPr id="2545" name="Google Shape;2545;p16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168"/>
              <p:cNvGrpSpPr/>
              <p:nvPr/>
            </p:nvGrpSpPr>
            <p:grpSpPr>
              <a:xfrm>
                <a:off x="1682774" y="4617610"/>
                <a:ext cx="497005" cy="149188"/>
                <a:chOff x="1682774" y="4617610"/>
                <a:chExt cx="497005" cy="149188"/>
              </a:xfrm>
            </p:grpSpPr>
            <p:sp>
              <p:nvSpPr>
                <p:cNvPr id="2547" name="Google Shape;2547;p16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6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6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6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6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52" name="Google Shape;2552;p168"/>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Three columns">
  <p:cSld name="CUSTOM_3">
    <p:spTree>
      <p:nvGrpSpPr>
        <p:cNvPr id="2553" name="Shape 2553"/>
        <p:cNvGrpSpPr/>
        <p:nvPr/>
      </p:nvGrpSpPr>
      <p:grpSpPr>
        <a:xfrm>
          <a:off x="0" y="0"/>
          <a:ext cx="0" cy="0"/>
          <a:chOff x="0" y="0"/>
          <a:chExt cx="0" cy="0"/>
        </a:xfrm>
      </p:grpSpPr>
      <p:sp>
        <p:nvSpPr>
          <p:cNvPr id="2554" name="Google Shape;2554;p16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5" name="Google Shape;2555;p169"/>
          <p:cNvGrpSpPr/>
          <p:nvPr/>
        </p:nvGrpSpPr>
        <p:grpSpPr>
          <a:xfrm>
            <a:off x="614120" y="4568626"/>
            <a:ext cx="1565658" cy="245350"/>
            <a:chOff x="614120" y="4568626"/>
            <a:chExt cx="1565658" cy="245350"/>
          </a:xfrm>
        </p:grpSpPr>
        <p:grpSp>
          <p:nvGrpSpPr>
            <p:cNvPr id="2556" name="Google Shape;2556;p169"/>
            <p:cNvGrpSpPr/>
            <p:nvPr/>
          </p:nvGrpSpPr>
          <p:grpSpPr>
            <a:xfrm>
              <a:off x="614120" y="4568626"/>
              <a:ext cx="290167" cy="233377"/>
              <a:chOff x="614120" y="4568626"/>
              <a:chExt cx="290167" cy="233377"/>
            </a:xfrm>
          </p:grpSpPr>
          <p:sp>
            <p:nvSpPr>
              <p:cNvPr id="2557" name="Google Shape;2557;p16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6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6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6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169"/>
            <p:cNvGrpSpPr/>
            <p:nvPr/>
          </p:nvGrpSpPr>
          <p:grpSpPr>
            <a:xfrm>
              <a:off x="989660" y="4603434"/>
              <a:ext cx="1190118" cy="210542"/>
              <a:chOff x="989660" y="4603434"/>
              <a:chExt cx="1190118" cy="210542"/>
            </a:xfrm>
          </p:grpSpPr>
          <p:sp>
            <p:nvSpPr>
              <p:cNvPr id="2562" name="Google Shape;2562;p16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169"/>
              <p:cNvGrpSpPr/>
              <p:nvPr/>
            </p:nvGrpSpPr>
            <p:grpSpPr>
              <a:xfrm>
                <a:off x="1682774" y="4617610"/>
                <a:ext cx="497005" cy="149188"/>
                <a:chOff x="1682774" y="4617610"/>
                <a:chExt cx="497005" cy="149188"/>
              </a:xfrm>
            </p:grpSpPr>
            <p:sp>
              <p:nvSpPr>
                <p:cNvPr id="2564" name="Google Shape;2564;p16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6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6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6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6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69" name="Google Shape;2569;p169"/>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70" name="Google Shape;2570;p169"/>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71" name="Google Shape;2571;p169"/>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Four columns">
  <p:cSld name="CUSTOM_3_1">
    <p:spTree>
      <p:nvGrpSpPr>
        <p:cNvPr id="2572" name="Shape 2572"/>
        <p:cNvGrpSpPr/>
        <p:nvPr/>
      </p:nvGrpSpPr>
      <p:grpSpPr>
        <a:xfrm>
          <a:off x="0" y="0"/>
          <a:ext cx="0" cy="0"/>
          <a:chOff x="0" y="0"/>
          <a:chExt cx="0" cy="0"/>
        </a:xfrm>
      </p:grpSpPr>
      <p:sp>
        <p:nvSpPr>
          <p:cNvPr id="2573" name="Google Shape;2573;p17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4" name="Google Shape;2574;p170"/>
          <p:cNvGrpSpPr/>
          <p:nvPr/>
        </p:nvGrpSpPr>
        <p:grpSpPr>
          <a:xfrm>
            <a:off x="614120" y="4568626"/>
            <a:ext cx="1565658" cy="245350"/>
            <a:chOff x="614120" y="4568626"/>
            <a:chExt cx="1565658" cy="245350"/>
          </a:xfrm>
        </p:grpSpPr>
        <p:grpSp>
          <p:nvGrpSpPr>
            <p:cNvPr id="2575" name="Google Shape;2575;p170"/>
            <p:cNvGrpSpPr/>
            <p:nvPr/>
          </p:nvGrpSpPr>
          <p:grpSpPr>
            <a:xfrm>
              <a:off x="614120" y="4568626"/>
              <a:ext cx="290167" cy="233377"/>
              <a:chOff x="614120" y="4568626"/>
              <a:chExt cx="290167" cy="233377"/>
            </a:xfrm>
          </p:grpSpPr>
          <p:sp>
            <p:nvSpPr>
              <p:cNvPr id="2576" name="Google Shape;2576;p17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7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7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7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170"/>
            <p:cNvGrpSpPr/>
            <p:nvPr/>
          </p:nvGrpSpPr>
          <p:grpSpPr>
            <a:xfrm>
              <a:off x="989660" y="4603434"/>
              <a:ext cx="1190118" cy="210542"/>
              <a:chOff x="989660" y="4603434"/>
              <a:chExt cx="1190118" cy="210542"/>
            </a:xfrm>
          </p:grpSpPr>
          <p:sp>
            <p:nvSpPr>
              <p:cNvPr id="2581" name="Google Shape;2581;p17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2" name="Google Shape;2582;p170"/>
              <p:cNvGrpSpPr/>
              <p:nvPr/>
            </p:nvGrpSpPr>
            <p:grpSpPr>
              <a:xfrm>
                <a:off x="1682774" y="4617610"/>
                <a:ext cx="497005" cy="149188"/>
                <a:chOff x="1682774" y="4617610"/>
                <a:chExt cx="497005" cy="149188"/>
              </a:xfrm>
            </p:grpSpPr>
            <p:sp>
              <p:nvSpPr>
                <p:cNvPr id="2583" name="Google Shape;2583;p17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88" name="Google Shape;2588;p170"/>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89" name="Google Shape;2589;p170"/>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90" name="Google Shape;2590;p170"/>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91" name="Google Shape;2591;p170"/>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Quote">
  <p:cSld name="CUSTOM_3_1_1_1_1_1_2">
    <p:spTree>
      <p:nvGrpSpPr>
        <p:cNvPr id="2592" name="Shape 2592"/>
        <p:cNvGrpSpPr/>
        <p:nvPr/>
      </p:nvGrpSpPr>
      <p:grpSpPr>
        <a:xfrm>
          <a:off x="0" y="0"/>
          <a:ext cx="0" cy="0"/>
          <a:chOff x="0" y="0"/>
          <a:chExt cx="0" cy="0"/>
        </a:xfrm>
      </p:grpSpPr>
      <p:sp>
        <p:nvSpPr>
          <p:cNvPr id="2593" name="Google Shape;2593;p171"/>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594" name="Google Shape;2594;p171"/>
          <p:cNvGrpSpPr/>
          <p:nvPr/>
        </p:nvGrpSpPr>
        <p:grpSpPr>
          <a:xfrm>
            <a:off x="614120" y="4568626"/>
            <a:ext cx="1565658" cy="245350"/>
            <a:chOff x="614120" y="4568626"/>
            <a:chExt cx="1565658" cy="245350"/>
          </a:xfrm>
        </p:grpSpPr>
        <p:grpSp>
          <p:nvGrpSpPr>
            <p:cNvPr id="2595" name="Google Shape;2595;p171"/>
            <p:cNvGrpSpPr/>
            <p:nvPr/>
          </p:nvGrpSpPr>
          <p:grpSpPr>
            <a:xfrm>
              <a:off x="614120" y="4568626"/>
              <a:ext cx="290167" cy="233377"/>
              <a:chOff x="614120" y="4568626"/>
              <a:chExt cx="290167" cy="233377"/>
            </a:xfrm>
          </p:grpSpPr>
          <p:sp>
            <p:nvSpPr>
              <p:cNvPr id="2596" name="Google Shape;2596;p17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7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7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171"/>
            <p:cNvGrpSpPr/>
            <p:nvPr/>
          </p:nvGrpSpPr>
          <p:grpSpPr>
            <a:xfrm>
              <a:off x="989660" y="4603434"/>
              <a:ext cx="1190118" cy="210542"/>
              <a:chOff x="989660" y="4603434"/>
              <a:chExt cx="1190118" cy="210542"/>
            </a:xfrm>
          </p:grpSpPr>
          <p:sp>
            <p:nvSpPr>
              <p:cNvPr id="2601" name="Google Shape;2601;p17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171"/>
              <p:cNvGrpSpPr/>
              <p:nvPr/>
            </p:nvGrpSpPr>
            <p:grpSpPr>
              <a:xfrm>
                <a:off x="1682774" y="4617610"/>
                <a:ext cx="497005" cy="149188"/>
                <a:chOff x="1682774" y="4617610"/>
                <a:chExt cx="497005" cy="149188"/>
              </a:xfrm>
            </p:grpSpPr>
            <p:sp>
              <p:nvSpPr>
                <p:cNvPr id="2603" name="Google Shape;2603;p17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7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7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7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7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08" name="Google Shape;2608;p171"/>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One image">
  <p:cSld name="CUSTOM_3_1_1_1_1">
    <p:spTree>
      <p:nvGrpSpPr>
        <p:cNvPr id="2609" name="Shape 2609"/>
        <p:cNvGrpSpPr/>
        <p:nvPr/>
      </p:nvGrpSpPr>
      <p:grpSpPr>
        <a:xfrm>
          <a:off x="0" y="0"/>
          <a:ext cx="0" cy="0"/>
          <a:chOff x="0" y="0"/>
          <a:chExt cx="0" cy="0"/>
        </a:xfrm>
      </p:grpSpPr>
      <p:sp>
        <p:nvSpPr>
          <p:cNvPr id="2610" name="Google Shape;2610;p172"/>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1" name="Google Shape;2611;p172"/>
          <p:cNvGrpSpPr/>
          <p:nvPr/>
        </p:nvGrpSpPr>
        <p:grpSpPr>
          <a:xfrm>
            <a:off x="614120" y="4568626"/>
            <a:ext cx="1565658" cy="245350"/>
            <a:chOff x="614120" y="4568626"/>
            <a:chExt cx="1565658" cy="245350"/>
          </a:xfrm>
        </p:grpSpPr>
        <p:grpSp>
          <p:nvGrpSpPr>
            <p:cNvPr id="2612" name="Google Shape;2612;p172"/>
            <p:cNvGrpSpPr/>
            <p:nvPr/>
          </p:nvGrpSpPr>
          <p:grpSpPr>
            <a:xfrm>
              <a:off x="614120" y="4568626"/>
              <a:ext cx="290167" cy="233377"/>
              <a:chOff x="614120" y="4568626"/>
              <a:chExt cx="290167" cy="233377"/>
            </a:xfrm>
          </p:grpSpPr>
          <p:sp>
            <p:nvSpPr>
              <p:cNvPr id="2613" name="Google Shape;2613;p17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172"/>
            <p:cNvGrpSpPr/>
            <p:nvPr/>
          </p:nvGrpSpPr>
          <p:grpSpPr>
            <a:xfrm>
              <a:off x="989660" y="4603434"/>
              <a:ext cx="1190118" cy="210542"/>
              <a:chOff x="989660" y="4603434"/>
              <a:chExt cx="1190118" cy="210542"/>
            </a:xfrm>
          </p:grpSpPr>
          <p:sp>
            <p:nvSpPr>
              <p:cNvPr id="2618" name="Google Shape;2618;p17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9" name="Google Shape;2619;p172"/>
              <p:cNvGrpSpPr/>
              <p:nvPr/>
            </p:nvGrpSpPr>
            <p:grpSpPr>
              <a:xfrm>
                <a:off x="1682774" y="4617610"/>
                <a:ext cx="497005" cy="149188"/>
                <a:chOff x="1682774" y="4617610"/>
                <a:chExt cx="497005" cy="149188"/>
              </a:xfrm>
            </p:grpSpPr>
            <p:sp>
              <p:nvSpPr>
                <p:cNvPr id="2620" name="Google Shape;2620;p17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7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7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7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7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25" name="Google Shape;2625;p172"/>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wo images">
  <p:cSld name="CUSTOM_3_1_1_1_1_1_1_1">
    <p:spTree>
      <p:nvGrpSpPr>
        <p:cNvPr id="2626" name="Shape 2626"/>
        <p:cNvGrpSpPr/>
        <p:nvPr/>
      </p:nvGrpSpPr>
      <p:grpSpPr>
        <a:xfrm>
          <a:off x="0" y="0"/>
          <a:ext cx="0" cy="0"/>
          <a:chOff x="0" y="0"/>
          <a:chExt cx="0" cy="0"/>
        </a:xfrm>
      </p:grpSpPr>
      <p:sp>
        <p:nvSpPr>
          <p:cNvPr id="2627" name="Google Shape;2627;p173"/>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28" name="Google Shape;2628;p173"/>
          <p:cNvGrpSpPr/>
          <p:nvPr/>
        </p:nvGrpSpPr>
        <p:grpSpPr>
          <a:xfrm>
            <a:off x="614120" y="4568626"/>
            <a:ext cx="1565658" cy="245350"/>
            <a:chOff x="614120" y="4568626"/>
            <a:chExt cx="1565658" cy="245350"/>
          </a:xfrm>
        </p:grpSpPr>
        <p:grpSp>
          <p:nvGrpSpPr>
            <p:cNvPr id="2629" name="Google Shape;2629;p173"/>
            <p:cNvGrpSpPr/>
            <p:nvPr/>
          </p:nvGrpSpPr>
          <p:grpSpPr>
            <a:xfrm>
              <a:off x="614120" y="4568626"/>
              <a:ext cx="290167" cy="233377"/>
              <a:chOff x="614120" y="4568626"/>
              <a:chExt cx="290167" cy="233377"/>
            </a:xfrm>
          </p:grpSpPr>
          <p:sp>
            <p:nvSpPr>
              <p:cNvPr id="2630" name="Google Shape;2630;p17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173"/>
            <p:cNvGrpSpPr/>
            <p:nvPr/>
          </p:nvGrpSpPr>
          <p:grpSpPr>
            <a:xfrm>
              <a:off x="989660" y="4603434"/>
              <a:ext cx="1190118" cy="210542"/>
              <a:chOff x="989660" y="4603434"/>
              <a:chExt cx="1190118" cy="210542"/>
            </a:xfrm>
          </p:grpSpPr>
          <p:sp>
            <p:nvSpPr>
              <p:cNvPr id="2635" name="Google Shape;2635;p17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6" name="Google Shape;2636;p173"/>
              <p:cNvGrpSpPr/>
              <p:nvPr/>
            </p:nvGrpSpPr>
            <p:grpSpPr>
              <a:xfrm>
                <a:off x="1682774" y="4617610"/>
                <a:ext cx="497005" cy="149188"/>
                <a:chOff x="1682774" y="4617610"/>
                <a:chExt cx="497005" cy="149188"/>
              </a:xfrm>
            </p:grpSpPr>
            <p:sp>
              <p:nvSpPr>
                <p:cNvPr id="2637" name="Google Shape;2637;p17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7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7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7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42" name="Google Shape;2642;p173"/>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643" name="Google Shape;2643;p173"/>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hree images">
  <p:cSld name="CUSTOM_3_1_1_1_1_1_1_1_1_1_2">
    <p:spTree>
      <p:nvGrpSpPr>
        <p:cNvPr id="2644" name="Shape 2644"/>
        <p:cNvGrpSpPr/>
        <p:nvPr/>
      </p:nvGrpSpPr>
      <p:grpSpPr>
        <a:xfrm>
          <a:off x="0" y="0"/>
          <a:ext cx="0" cy="0"/>
          <a:chOff x="0" y="0"/>
          <a:chExt cx="0" cy="0"/>
        </a:xfrm>
      </p:grpSpPr>
      <p:sp>
        <p:nvSpPr>
          <p:cNvPr id="2645" name="Google Shape;2645;p174"/>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6" name="Google Shape;2646;p174"/>
          <p:cNvGrpSpPr/>
          <p:nvPr/>
        </p:nvGrpSpPr>
        <p:grpSpPr>
          <a:xfrm>
            <a:off x="614120" y="4568626"/>
            <a:ext cx="1565658" cy="245350"/>
            <a:chOff x="614120" y="4568626"/>
            <a:chExt cx="1565658" cy="245350"/>
          </a:xfrm>
        </p:grpSpPr>
        <p:grpSp>
          <p:nvGrpSpPr>
            <p:cNvPr id="2647" name="Google Shape;2647;p174"/>
            <p:cNvGrpSpPr/>
            <p:nvPr/>
          </p:nvGrpSpPr>
          <p:grpSpPr>
            <a:xfrm>
              <a:off x="614120" y="4568626"/>
              <a:ext cx="290167" cy="233377"/>
              <a:chOff x="614120" y="4568626"/>
              <a:chExt cx="290167" cy="233377"/>
            </a:xfrm>
          </p:grpSpPr>
          <p:sp>
            <p:nvSpPr>
              <p:cNvPr id="2648" name="Google Shape;2648;p17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7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7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7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174"/>
            <p:cNvGrpSpPr/>
            <p:nvPr/>
          </p:nvGrpSpPr>
          <p:grpSpPr>
            <a:xfrm>
              <a:off x="989660" y="4603434"/>
              <a:ext cx="1190118" cy="210542"/>
              <a:chOff x="989660" y="4603434"/>
              <a:chExt cx="1190118" cy="210542"/>
            </a:xfrm>
          </p:grpSpPr>
          <p:sp>
            <p:nvSpPr>
              <p:cNvPr id="2653" name="Google Shape;2653;p17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174"/>
              <p:cNvGrpSpPr/>
              <p:nvPr/>
            </p:nvGrpSpPr>
            <p:grpSpPr>
              <a:xfrm>
                <a:off x="1682774" y="4617610"/>
                <a:ext cx="497005" cy="149188"/>
                <a:chOff x="1682774" y="4617610"/>
                <a:chExt cx="497005" cy="149188"/>
              </a:xfrm>
            </p:grpSpPr>
            <p:sp>
              <p:nvSpPr>
                <p:cNvPr id="2655" name="Google Shape;2655;p17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7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60" name="Google Shape;2660;p174"/>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661" name="Google Shape;2661;p174"/>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662" name="Google Shape;2662;p174"/>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 2">
  <p:cSld name="CUSTOM_3_1_1_1_1 2">
    <p:spTree>
      <p:nvGrpSpPr>
        <p:cNvPr id="124" name="Shape 124"/>
        <p:cNvGrpSpPr/>
        <p:nvPr/>
      </p:nvGrpSpPr>
      <p:grpSpPr>
        <a:xfrm>
          <a:off x="0" y="0"/>
          <a:ext cx="0" cy="0"/>
          <a:chOff x="0" y="0"/>
          <a:chExt cx="0" cy="0"/>
        </a:xfrm>
      </p:grpSpPr>
      <p:sp>
        <p:nvSpPr>
          <p:cNvPr id="125" name="Google Shape;125;p19"/>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26" name="Google Shape;126;p19"/>
          <p:cNvGrpSpPr/>
          <p:nvPr/>
        </p:nvGrpSpPr>
        <p:grpSpPr>
          <a:xfrm>
            <a:off x="614116" y="4570740"/>
            <a:ext cx="1565668" cy="245363"/>
            <a:chOff x="-2" y="-2"/>
            <a:chExt cx="1565668" cy="245363"/>
          </a:xfrm>
        </p:grpSpPr>
        <p:grpSp>
          <p:nvGrpSpPr>
            <p:cNvPr id="127" name="Google Shape;127;p19"/>
            <p:cNvGrpSpPr/>
            <p:nvPr/>
          </p:nvGrpSpPr>
          <p:grpSpPr>
            <a:xfrm>
              <a:off x="-2" y="-2"/>
              <a:ext cx="290175" cy="233353"/>
              <a:chOff x="-1" y="-1"/>
              <a:chExt cx="290175" cy="233353"/>
            </a:xfrm>
          </p:grpSpPr>
          <p:sp>
            <p:nvSpPr>
              <p:cNvPr id="128" name="Google Shape;128;p19"/>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9" name="Google Shape;129;p19"/>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0" name="Google Shape;130;p1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1" name="Google Shape;131;p19"/>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32" name="Google Shape;132;p19"/>
            <p:cNvGrpSpPr/>
            <p:nvPr/>
          </p:nvGrpSpPr>
          <p:grpSpPr>
            <a:xfrm>
              <a:off x="375541" y="34815"/>
              <a:ext cx="1190125" cy="210546"/>
              <a:chOff x="0" y="0"/>
              <a:chExt cx="1190125" cy="210546"/>
            </a:xfrm>
          </p:grpSpPr>
          <p:sp>
            <p:nvSpPr>
              <p:cNvPr id="133" name="Google Shape;133;p19"/>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34" name="Google Shape;134;p19"/>
              <p:cNvGrpSpPr/>
              <p:nvPr/>
            </p:nvGrpSpPr>
            <p:grpSpPr>
              <a:xfrm>
                <a:off x="693120" y="14176"/>
                <a:ext cx="497005" cy="149202"/>
                <a:chOff x="-1" y="0"/>
                <a:chExt cx="497005" cy="149202"/>
              </a:xfrm>
            </p:grpSpPr>
            <p:sp>
              <p:nvSpPr>
                <p:cNvPr id="135" name="Google Shape;135;p19"/>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6" name="Google Shape;136;p19"/>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7" name="Google Shape;137;p19"/>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 name="Google Shape;138;p19"/>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 name="Google Shape;139;p19"/>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140" name="Google Shape;140;p19"/>
          <p:cNvSpPr txBox="1"/>
          <p:nvPr>
            <p:ph idx="1" type="body"/>
          </p:nvPr>
        </p:nvSpPr>
        <p:spPr>
          <a:xfrm>
            <a:off x="762001" y="2573866"/>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41" name="Google Shape;141;p19"/>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Hero image">
  <p:cSld name="CUSTOM_3_1_1_1_1_1_1_1_1_1_1">
    <p:spTree>
      <p:nvGrpSpPr>
        <p:cNvPr id="2663" name="Shape 2663"/>
        <p:cNvGrpSpPr/>
        <p:nvPr/>
      </p:nvGrpSpPr>
      <p:grpSpPr>
        <a:xfrm>
          <a:off x="0" y="0"/>
          <a:ext cx="0" cy="0"/>
          <a:chOff x="0" y="0"/>
          <a:chExt cx="0" cy="0"/>
        </a:xfrm>
      </p:grpSpPr>
      <p:grpSp>
        <p:nvGrpSpPr>
          <p:cNvPr id="2664" name="Google Shape;2664;p175"/>
          <p:cNvGrpSpPr/>
          <p:nvPr/>
        </p:nvGrpSpPr>
        <p:grpSpPr>
          <a:xfrm>
            <a:off x="614120" y="4568626"/>
            <a:ext cx="1565658" cy="245350"/>
            <a:chOff x="614120" y="4568626"/>
            <a:chExt cx="1565658" cy="245350"/>
          </a:xfrm>
        </p:grpSpPr>
        <p:grpSp>
          <p:nvGrpSpPr>
            <p:cNvPr id="2665" name="Google Shape;2665;p175"/>
            <p:cNvGrpSpPr/>
            <p:nvPr/>
          </p:nvGrpSpPr>
          <p:grpSpPr>
            <a:xfrm>
              <a:off x="614120" y="4568626"/>
              <a:ext cx="290167" cy="233377"/>
              <a:chOff x="614120" y="4568626"/>
              <a:chExt cx="290167" cy="233377"/>
            </a:xfrm>
          </p:grpSpPr>
          <p:sp>
            <p:nvSpPr>
              <p:cNvPr id="2666" name="Google Shape;2666;p17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7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7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7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175"/>
            <p:cNvGrpSpPr/>
            <p:nvPr/>
          </p:nvGrpSpPr>
          <p:grpSpPr>
            <a:xfrm>
              <a:off x="989660" y="4603434"/>
              <a:ext cx="1190118" cy="210542"/>
              <a:chOff x="989660" y="4603434"/>
              <a:chExt cx="1190118" cy="210542"/>
            </a:xfrm>
          </p:grpSpPr>
          <p:sp>
            <p:nvSpPr>
              <p:cNvPr id="2671" name="Google Shape;2671;p17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175"/>
              <p:cNvGrpSpPr/>
              <p:nvPr/>
            </p:nvGrpSpPr>
            <p:grpSpPr>
              <a:xfrm>
                <a:off x="1682774" y="4617610"/>
                <a:ext cx="497005" cy="149188"/>
                <a:chOff x="1682774" y="4617610"/>
                <a:chExt cx="497005" cy="149188"/>
              </a:xfrm>
            </p:grpSpPr>
            <p:sp>
              <p:nvSpPr>
                <p:cNvPr id="2673" name="Google Shape;2673;p17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7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78" name="Google Shape;2678;p175"/>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Dark break">
  <p:cSld name="CUSTOM_3_1_1_1_1_1_1_1_1_1_1_1">
    <p:bg>
      <p:bgPr>
        <a:solidFill>
          <a:srgbClr val="202124"/>
        </a:solidFill>
      </p:bgPr>
    </p:bg>
    <p:spTree>
      <p:nvGrpSpPr>
        <p:cNvPr id="2679" name="Shape 2679"/>
        <p:cNvGrpSpPr/>
        <p:nvPr/>
      </p:nvGrpSpPr>
      <p:grpSpPr>
        <a:xfrm>
          <a:off x="0" y="0"/>
          <a:ext cx="0" cy="0"/>
          <a:chOff x="0" y="0"/>
          <a:chExt cx="0" cy="0"/>
        </a:xfrm>
      </p:grpSpPr>
      <p:grpSp>
        <p:nvGrpSpPr>
          <p:cNvPr id="2680" name="Google Shape;2680;p176"/>
          <p:cNvGrpSpPr/>
          <p:nvPr/>
        </p:nvGrpSpPr>
        <p:grpSpPr>
          <a:xfrm>
            <a:off x="614120" y="4568626"/>
            <a:ext cx="1565658" cy="245350"/>
            <a:chOff x="614120" y="4568626"/>
            <a:chExt cx="1565658" cy="245350"/>
          </a:xfrm>
        </p:grpSpPr>
        <p:grpSp>
          <p:nvGrpSpPr>
            <p:cNvPr id="2681" name="Google Shape;2681;p176"/>
            <p:cNvGrpSpPr/>
            <p:nvPr/>
          </p:nvGrpSpPr>
          <p:grpSpPr>
            <a:xfrm>
              <a:off x="614120" y="4568626"/>
              <a:ext cx="290167" cy="233377"/>
              <a:chOff x="614120" y="4568626"/>
              <a:chExt cx="290167" cy="233377"/>
            </a:xfrm>
          </p:grpSpPr>
          <p:sp>
            <p:nvSpPr>
              <p:cNvPr id="2682" name="Google Shape;2682;p17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7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176"/>
            <p:cNvGrpSpPr/>
            <p:nvPr/>
          </p:nvGrpSpPr>
          <p:grpSpPr>
            <a:xfrm>
              <a:off x="989660" y="4603434"/>
              <a:ext cx="1190118" cy="210542"/>
              <a:chOff x="989660" y="4603434"/>
              <a:chExt cx="1190118" cy="210542"/>
            </a:xfrm>
          </p:grpSpPr>
          <p:sp>
            <p:nvSpPr>
              <p:cNvPr id="2687" name="Google Shape;2687;p17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8" name="Google Shape;2688;p176"/>
              <p:cNvGrpSpPr/>
              <p:nvPr/>
            </p:nvGrpSpPr>
            <p:grpSpPr>
              <a:xfrm>
                <a:off x="1682774" y="4617610"/>
                <a:ext cx="497005" cy="149188"/>
                <a:chOff x="1682774" y="4617610"/>
                <a:chExt cx="497005" cy="149188"/>
              </a:xfrm>
            </p:grpSpPr>
            <p:sp>
              <p:nvSpPr>
                <p:cNvPr id="2689" name="Google Shape;2689;p17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7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7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94" name="Google Shape;2694;p17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Dark content">
  <p:cSld name="CUSTOM_3_1_1_1_1_1_1_1_1_1_1_1_2">
    <p:bg>
      <p:bgPr>
        <a:solidFill>
          <a:srgbClr val="202124"/>
        </a:solidFill>
      </p:bgPr>
    </p:bg>
    <p:spTree>
      <p:nvGrpSpPr>
        <p:cNvPr id="2695" name="Shape 2695"/>
        <p:cNvGrpSpPr/>
        <p:nvPr/>
      </p:nvGrpSpPr>
      <p:grpSpPr>
        <a:xfrm>
          <a:off x="0" y="0"/>
          <a:ext cx="0" cy="0"/>
          <a:chOff x="0" y="0"/>
          <a:chExt cx="0" cy="0"/>
        </a:xfrm>
      </p:grpSpPr>
      <p:grpSp>
        <p:nvGrpSpPr>
          <p:cNvPr id="2696" name="Google Shape;2696;p177"/>
          <p:cNvGrpSpPr/>
          <p:nvPr/>
        </p:nvGrpSpPr>
        <p:grpSpPr>
          <a:xfrm>
            <a:off x="614120" y="4568626"/>
            <a:ext cx="1565658" cy="245350"/>
            <a:chOff x="614120" y="4568626"/>
            <a:chExt cx="1565658" cy="245350"/>
          </a:xfrm>
        </p:grpSpPr>
        <p:grpSp>
          <p:nvGrpSpPr>
            <p:cNvPr id="2697" name="Google Shape;2697;p177"/>
            <p:cNvGrpSpPr/>
            <p:nvPr/>
          </p:nvGrpSpPr>
          <p:grpSpPr>
            <a:xfrm>
              <a:off x="614120" y="4568626"/>
              <a:ext cx="290167" cy="233377"/>
              <a:chOff x="614120" y="4568626"/>
              <a:chExt cx="290167" cy="233377"/>
            </a:xfrm>
          </p:grpSpPr>
          <p:sp>
            <p:nvSpPr>
              <p:cNvPr id="2698" name="Google Shape;2698;p17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7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7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7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177"/>
            <p:cNvGrpSpPr/>
            <p:nvPr/>
          </p:nvGrpSpPr>
          <p:grpSpPr>
            <a:xfrm>
              <a:off x="989660" y="4603434"/>
              <a:ext cx="1190118" cy="210542"/>
              <a:chOff x="989660" y="4603434"/>
              <a:chExt cx="1190118" cy="210542"/>
            </a:xfrm>
          </p:grpSpPr>
          <p:sp>
            <p:nvSpPr>
              <p:cNvPr id="2703" name="Google Shape;2703;p17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4" name="Google Shape;2704;p177"/>
              <p:cNvGrpSpPr/>
              <p:nvPr/>
            </p:nvGrpSpPr>
            <p:grpSpPr>
              <a:xfrm>
                <a:off x="1682774" y="4617610"/>
                <a:ext cx="497005" cy="149188"/>
                <a:chOff x="1682774" y="4617610"/>
                <a:chExt cx="497005" cy="149188"/>
              </a:xfrm>
            </p:grpSpPr>
            <p:sp>
              <p:nvSpPr>
                <p:cNvPr id="2705" name="Google Shape;2705;p17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7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7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7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7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0" name="Google Shape;2710;p17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711" name="Google Shape;2711;p17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GCP break">
  <p:cSld name="CUSTOM_3_1_1_1_1_1_1_1_1_1_1_1_3">
    <p:bg>
      <p:bgPr>
        <a:solidFill>
          <a:srgbClr val="FFFFFF"/>
        </a:solidFill>
      </p:bgPr>
    </p:bg>
    <p:spTree>
      <p:nvGrpSpPr>
        <p:cNvPr id="2712" name="Shape 2712"/>
        <p:cNvGrpSpPr/>
        <p:nvPr/>
      </p:nvGrpSpPr>
      <p:grpSpPr>
        <a:xfrm>
          <a:off x="0" y="0"/>
          <a:ext cx="0" cy="0"/>
          <a:chOff x="0" y="0"/>
          <a:chExt cx="0" cy="0"/>
        </a:xfrm>
      </p:grpSpPr>
      <p:sp>
        <p:nvSpPr>
          <p:cNvPr id="2713" name="Google Shape;2713;p178"/>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714" name="Google Shape;2714;p178"/>
          <p:cNvGrpSpPr/>
          <p:nvPr/>
        </p:nvGrpSpPr>
        <p:grpSpPr>
          <a:xfrm>
            <a:off x="617793" y="4562424"/>
            <a:ext cx="2353175" cy="252193"/>
            <a:chOff x="617793" y="4562424"/>
            <a:chExt cx="2353175" cy="252193"/>
          </a:xfrm>
        </p:grpSpPr>
        <p:grpSp>
          <p:nvGrpSpPr>
            <p:cNvPr id="2715" name="Google Shape;2715;p178"/>
            <p:cNvGrpSpPr/>
            <p:nvPr/>
          </p:nvGrpSpPr>
          <p:grpSpPr>
            <a:xfrm>
              <a:off x="989955" y="4603006"/>
              <a:ext cx="1981014" cy="211056"/>
              <a:chOff x="1644000" y="3136475"/>
              <a:chExt cx="5180475" cy="551925"/>
            </a:xfrm>
          </p:grpSpPr>
          <p:sp>
            <p:nvSpPr>
              <p:cNvPr id="2716" name="Google Shape;2716;p178"/>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78"/>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78"/>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78"/>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8"/>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78"/>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78"/>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78"/>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78"/>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78"/>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78"/>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78"/>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78"/>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78"/>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178"/>
            <p:cNvGrpSpPr/>
            <p:nvPr/>
          </p:nvGrpSpPr>
          <p:grpSpPr>
            <a:xfrm>
              <a:off x="617793" y="4562424"/>
              <a:ext cx="283664" cy="252193"/>
              <a:chOff x="617793" y="4562424"/>
              <a:chExt cx="283664" cy="252193"/>
            </a:xfrm>
          </p:grpSpPr>
          <p:sp>
            <p:nvSpPr>
              <p:cNvPr id="2731" name="Google Shape;2731;p178"/>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78"/>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78"/>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78"/>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78"/>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GCP content">
  <p:cSld name="CUSTOM_3_1_1_1_1_1_1_1_1_1_1_1_2_1">
    <p:bg>
      <p:bgPr>
        <a:solidFill>
          <a:srgbClr val="FFFFFF"/>
        </a:solidFill>
      </p:bgPr>
    </p:bg>
    <p:spTree>
      <p:nvGrpSpPr>
        <p:cNvPr id="2736" name="Shape 2736"/>
        <p:cNvGrpSpPr/>
        <p:nvPr/>
      </p:nvGrpSpPr>
      <p:grpSpPr>
        <a:xfrm>
          <a:off x="0" y="0"/>
          <a:ext cx="0" cy="0"/>
          <a:chOff x="0" y="0"/>
          <a:chExt cx="0" cy="0"/>
        </a:xfrm>
      </p:grpSpPr>
      <p:sp>
        <p:nvSpPr>
          <p:cNvPr id="2737" name="Google Shape;2737;p17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7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739" name="Google Shape;2739;p179"/>
          <p:cNvGrpSpPr/>
          <p:nvPr/>
        </p:nvGrpSpPr>
        <p:grpSpPr>
          <a:xfrm>
            <a:off x="617793" y="4562424"/>
            <a:ext cx="2353175" cy="252193"/>
            <a:chOff x="617793" y="4562424"/>
            <a:chExt cx="2353175" cy="252193"/>
          </a:xfrm>
        </p:grpSpPr>
        <p:grpSp>
          <p:nvGrpSpPr>
            <p:cNvPr id="2740" name="Google Shape;2740;p179"/>
            <p:cNvGrpSpPr/>
            <p:nvPr/>
          </p:nvGrpSpPr>
          <p:grpSpPr>
            <a:xfrm>
              <a:off x="989955" y="4603006"/>
              <a:ext cx="1981014" cy="211056"/>
              <a:chOff x="1644000" y="3136475"/>
              <a:chExt cx="5180475" cy="551925"/>
            </a:xfrm>
          </p:grpSpPr>
          <p:sp>
            <p:nvSpPr>
              <p:cNvPr id="2741" name="Google Shape;2741;p179"/>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9"/>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79"/>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9"/>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79"/>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79"/>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9"/>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79"/>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9"/>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79"/>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79"/>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79"/>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79"/>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79"/>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179"/>
            <p:cNvGrpSpPr/>
            <p:nvPr/>
          </p:nvGrpSpPr>
          <p:grpSpPr>
            <a:xfrm>
              <a:off x="617793" y="4562424"/>
              <a:ext cx="283664" cy="252193"/>
              <a:chOff x="617793" y="4562424"/>
              <a:chExt cx="283664" cy="252193"/>
            </a:xfrm>
          </p:grpSpPr>
          <p:sp>
            <p:nvSpPr>
              <p:cNvPr id="2756" name="Google Shape;2756;p179"/>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79"/>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79"/>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79"/>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79"/>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Maps break">
  <p:cSld name="CUSTOM_3_1_1_1_1_1_1_1_1_1_1_1_3_1_2">
    <p:bg>
      <p:bgPr>
        <a:solidFill>
          <a:srgbClr val="FFFFFF"/>
        </a:solidFill>
      </p:bgPr>
    </p:bg>
    <p:spTree>
      <p:nvGrpSpPr>
        <p:cNvPr id="2761" name="Shape 2761"/>
        <p:cNvGrpSpPr/>
        <p:nvPr/>
      </p:nvGrpSpPr>
      <p:grpSpPr>
        <a:xfrm>
          <a:off x="0" y="0"/>
          <a:ext cx="0" cy="0"/>
          <a:chOff x="0" y="0"/>
          <a:chExt cx="0" cy="0"/>
        </a:xfrm>
      </p:grpSpPr>
      <p:sp>
        <p:nvSpPr>
          <p:cNvPr id="2762" name="Google Shape;2762;p18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763" name="Google Shape;2763;p180"/>
          <p:cNvGrpSpPr/>
          <p:nvPr/>
        </p:nvGrpSpPr>
        <p:grpSpPr>
          <a:xfrm>
            <a:off x="639703" y="4545721"/>
            <a:ext cx="2281958" cy="269927"/>
            <a:chOff x="639703" y="4545721"/>
            <a:chExt cx="2281958" cy="269927"/>
          </a:xfrm>
        </p:grpSpPr>
        <p:grpSp>
          <p:nvGrpSpPr>
            <p:cNvPr id="2764" name="Google Shape;2764;p180"/>
            <p:cNvGrpSpPr/>
            <p:nvPr/>
          </p:nvGrpSpPr>
          <p:grpSpPr>
            <a:xfrm>
              <a:off x="639703" y="4545721"/>
              <a:ext cx="264488" cy="264501"/>
              <a:chOff x="639703" y="4545721"/>
              <a:chExt cx="264488" cy="264501"/>
            </a:xfrm>
          </p:grpSpPr>
          <p:sp>
            <p:nvSpPr>
              <p:cNvPr id="2765" name="Google Shape;2765;p180"/>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80"/>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80"/>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80"/>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80"/>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0"/>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80"/>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0"/>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180"/>
            <p:cNvGrpSpPr/>
            <p:nvPr/>
          </p:nvGrpSpPr>
          <p:grpSpPr>
            <a:xfrm>
              <a:off x="989818" y="4604847"/>
              <a:ext cx="1931844" cy="210801"/>
              <a:chOff x="1340225" y="2610825"/>
              <a:chExt cx="5581750" cy="609075"/>
            </a:xfrm>
          </p:grpSpPr>
          <p:sp>
            <p:nvSpPr>
              <p:cNvPr id="2774" name="Google Shape;2774;p180"/>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0"/>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80"/>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80"/>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80"/>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80"/>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0"/>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0"/>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0"/>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0"/>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0"/>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80"/>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0"/>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Maps content">
  <p:cSld name="CUSTOM_3_1_1_1_1_1_1_1_1_1_1_1_2_1_1_2">
    <p:bg>
      <p:bgPr>
        <a:solidFill>
          <a:srgbClr val="FFFFFF"/>
        </a:solidFill>
      </p:bgPr>
    </p:bg>
    <p:spTree>
      <p:nvGrpSpPr>
        <p:cNvPr id="2787" name="Shape 2787"/>
        <p:cNvGrpSpPr/>
        <p:nvPr/>
      </p:nvGrpSpPr>
      <p:grpSpPr>
        <a:xfrm>
          <a:off x="0" y="0"/>
          <a:ext cx="0" cy="0"/>
          <a:chOff x="0" y="0"/>
          <a:chExt cx="0" cy="0"/>
        </a:xfrm>
      </p:grpSpPr>
      <p:sp>
        <p:nvSpPr>
          <p:cNvPr id="2788" name="Google Shape;2788;p18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8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790" name="Google Shape;2790;p181"/>
          <p:cNvGrpSpPr/>
          <p:nvPr/>
        </p:nvGrpSpPr>
        <p:grpSpPr>
          <a:xfrm>
            <a:off x="639703" y="4545721"/>
            <a:ext cx="2281958" cy="269927"/>
            <a:chOff x="639703" y="4545721"/>
            <a:chExt cx="2281958" cy="269927"/>
          </a:xfrm>
        </p:grpSpPr>
        <p:grpSp>
          <p:nvGrpSpPr>
            <p:cNvPr id="2791" name="Google Shape;2791;p181"/>
            <p:cNvGrpSpPr/>
            <p:nvPr/>
          </p:nvGrpSpPr>
          <p:grpSpPr>
            <a:xfrm>
              <a:off x="639703" y="4545721"/>
              <a:ext cx="264488" cy="264501"/>
              <a:chOff x="639703" y="4545721"/>
              <a:chExt cx="264488" cy="264501"/>
            </a:xfrm>
          </p:grpSpPr>
          <p:sp>
            <p:nvSpPr>
              <p:cNvPr id="2792" name="Google Shape;2792;p181"/>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1"/>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1"/>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1"/>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1"/>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1"/>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1"/>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1"/>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181"/>
            <p:cNvGrpSpPr/>
            <p:nvPr/>
          </p:nvGrpSpPr>
          <p:grpSpPr>
            <a:xfrm>
              <a:off x="989818" y="4604847"/>
              <a:ext cx="1931844" cy="210801"/>
              <a:chOff x="1340225" y="2610825"/>
              <a:chExt cx="5581750" cy="609075"/>
            </a:xfrm>
          </p:grpSpPr>
          <p:sp>
            <p:nvSpPr>
              <p:cNvPr id="2801" name="Google Shape;2801;p181"/>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1"/>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1"/>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1"/>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1"/>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1"/>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1"/>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1"/>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1"/>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1"/>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1"/>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1"/>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1"/>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Chrome break">
  <p:cSld name="CUSTOM_3_1_1_1_1_1_1_1_1_1_1_1_3_1_2_1">
    <p:bg>
      <p:bgPr>
        <a:solidFill>
          <a:srgbClr val="FFFFFF"/>
        </a:solidFill>
      </p:bgPr>
    </p:bg>
    <p:spTree>
      <p:nvGrpSpPr>
        <p:cNvPr id="2814" name="Shape 2814"/>
        <p:cNvGrpSpPr/>
        <p:nvPr/>
      </p:nvGrpSpPr>
      <p:grpSpPr>
        <a:xfrm>
          <a:off x="0" y="0"/>
          <a:ext cx="0" cy="0"/>
          <a:chOff x="0" y="0"/>
          <a:chExt cx="0" cy="0"/>
        </a:xfrm>
      </p:grpSpPr>
      <p:sp>
        <p:nvSpPr>
          <p:cNvPr id="2815" name="Google Shape;2815;p18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816" name="Google Shape;2816;p182"/>
          <p:cNvGrpSpPr/>
          <p:nvPr/>
        </p:nvGrpSpPr>
        <p:grpSpPr>
          <a:xfrm>
            <a:off x="617758" y="4545787"/>
            <a:ext cx="1980069" cy="281165"/>
            <a:chOff x="617758" y="4545787"/>
            <a:chExt cx="1980069" cy="281165"/>
          </a:xfrm>
        </p:grpSpPr>
        <p:grpSp>
          <p:nvGrpSpPr>
            <p:cNvPr id="2817" name="Google Shape;2817;p182"/>
            <p:cNvGrpSpPr/>
            <p:nvPr/>
          </p:nvGrpSpPr>
          <p:grpSpPr>
            <a:xfrm>
              <a:off x="992087" y="4616099"/>
              <a:ext cx="1605739" cy="189759"/>
              <a:chOff x="2288108" y="-580061"/>
              <a:chExt cx="6068554" cy="717156"/>
            </a:xfrm>
          </p:grpSpPr>
          <p:sp>
            <p:nvSpPr>
              <p:cNvPr id="2818" name="Google Shape;2818;p182"/>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2"/>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2"/>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2"/>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2"/>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2"/>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2"/>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2"/>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2"/>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2"/>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2"/>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2"/>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2"/>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2"/>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2"/>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2"/>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182"/>
            <p:cNvGrpSpPr/>
            <p:nvPr/>
          </p:nvGrpSpPr>
          <p:grpSpPr>
            <a:xfrm>
              <a:off x="617758" y="4545787"/>
              <a:ext cx="281169" cy="281165"/>
              <a:chOff x="617758" y="4545787"/>
              <a:chExt cx="281169" cy="281165"/>
            </a:xfrm>
          </p:grpSpPr>
          <p:sp>
            <p:nvSpPr>
              <p:cNvPr id="2835" name="Google Shape;2835;p182"/>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2"/>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2"/>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2"/>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2"/>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Chrome content">
  <p:cSld name="CUSTOM_3_1_1_1_1_1_1_1_1_1_1_1_2_1_1_2_1">
    <p:bg>
      <p:bgPr>
        <a:solidFill>
          <a:srgbClr val="FFFFFF"/>
        </a:solidFill>
      </p:bgPr>
    </p:bg>
    <p:spTree>
      <p:nvGrpSpPr>
        <p:cNvPr id="2840" name="Shape 2840"/>
        <p:cNvGrpSpPr/>
        <p:nvPr/>
      </p:nvGrpSpPr>
      <p:grpSpPr>
        <a:xfrm>
          <a:off x="0" y="0"/>
          <a:ext cx="0" cy="0"/>
          <a:chOff x="0" y="0"/>
          <a:chExt cx="0" cy="0"/>
        </a:xfrm>
      </p:grpSpPr>
      <p:sp>
        <p:nvSpPr>
          <p:cNvPr id="2841" name="Google Shape;2841;p18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2" name="Google Shape;2842;p18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843" name="Google Shape;2843;p183"/>
          <p:cNvGrpSpPr/>
          <p:nvPr/>
        </p:nvGrpSpPr>
        <p:grpSpPr>
          <a:xfrm>
            <a:off x="617758" y="4545787"/>
            <a:ext cx="1980069" cy="281165"/>
            <a:chOff x="617758" y="4545787"/>
            <a:chExt cx="1980069" cy="281165"/>
          </a:xfrm>
        </p:grpSpPr>
        <p:grpSp>
          <p:nvGrpSpPr>
            <p:cNvPr id="2844" name="Google Shape;2844;p183"/>
            <p:cNvGrpSpPr/>
            <p:nvPr/>
          </p:nvGrpSpPr>
          <p:grpSpPr>
            <a:xfrm>
              <a:off x="992087" y="4616099"/>
              <a:ext cx="1605739" cy="189759"/>
              <a:chOff x="2288108" y="-580061"/>
              <a:chExt cx="6068554" cy="717156"/>
            </a:xfrm>
          </p:grpSpPr>
          <p:sp>
            <p:nvSpPr>
              <p:cNvPr id="2845" name="Google Shape;2845;p183"/>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3"/>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3"/>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3"/>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3"/>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3"/>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3"/>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3"/>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3"/>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3"/>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3"/>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3"/>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3"/>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3"/>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3"/>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3"/>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183"/>
            <p:cNvGrpSpPr/>
            <p:nvPr/>
          </p:nvGrpSpPr>
          <p:grpSpPr>
            <a:xfrm>
              <a:off x="617758" y="4545787"/>
              <a:ext cx="281169" cy="281165"/>
              <a:chOff x="617758" y="4545787"/>
              <a:chExt cx="281169" cy="281165"/>
            </a:xfrm>
          </p:grpSpPr>
          <p:sp>
            <p:nvSpPr>
              <p:cNvPr id="2862" name="Google Shape;2862;p183"/>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3"/>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3"/>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3"/>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3"/>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G Suite break">
  <p:cSld name="CUSTOM_3_1_1_1_1_1_1_1_1_1_1_1_3_1_2_1_1">
    <p:bg>
      <p:bgPr>
        <a:solidFill>
          <a:srgbClr val="FFFFFF"/>
        </a:solidFill>
      </p:bgPr>
    </p:bg>
    <p:spTree>
      <p:nvGrpSpPr>
        <p:cNvPr id="2867" name="Shape 2867"/>
        <p:cNvGrpSpPr/>
        <p:nvPr/>
      </p:nvGrpSpPr>
      <p:grpSpPr>
        <a:xfrm>
          <a:off x="0" y="0"/>
          <a:ext cx="0" cy="0"/>
          <a:chOff x="0" y="0"/>
          <a:chExt cx="0" cy="0"/>
        </a:xfrm>
      </p:grpSpPr>
      <p:sp>
        <p:nvSpPr>
          <p:cNvPr id="2868" name="Google Shape;2868;p18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869" name="Google Shape;2869;p184"/>
          <p:cNvGrpSpPr/>
          <p:nvPr/>
        </p:nvGrpSpPr>
        <p:grpSpPr>
          <a:xfrm>
            <a:off x="761950" y="4602545"/>
            <a:ext cx="659482" cy="163445"/>
            <a:chOff x="2270225" y="2532665"/>
            <a:chExt cx="2492373" cy="617707"/>
          </a:xfrm>
        </p:grpSpPr>
        <p:sp>
          <p:nvSpPr>
            <p:cNvPr id="2870" name="Google Shape;2870;p184"/>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4"/>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4"/>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4"/>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4"/>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4"/>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p:spTree>
      <p:nvGrpSpPr>
        <p:cNvPr id="142" name="Shape 142"/>
        <p:cNvGrpSpPr/>
        <p:nvPr/>
      </p:nvGrpSpPr>
      <p:grpSpPr>
        <a:xfrm>
          <a:off x="0" y="0"/>
          <a:ext cx="0" cy="0"/>
          <a:chOff x="0" y="0"/>
          <a:chExt cx="0" cy="0"/>
        </a:xfrm>
      </p:grpSpPr>
      <p:grpSp>
        <p:nvGrpSpPr>
          <p:cNvPr id="143" name="Google Shape;143;p20"/>
          <p:cNvGrpSpPr/>
          <p:nvPr/>
        </p:nvGrpSpPr>
        <p:grpSpPr>
          <a:xfrm>
            <a:off x="522004" y="1327752"/>
            <a:ext cx="479318" cy="385569"/>
            <a:chOff x="2" y="0"/>
            <a:chExt cx="479318" cy="385569"/>
          </a:xfrm>
        </p:grpSpPr>
        <p:sp>
          <p:nvSpPr>
            <p:cNvPr id="144" name="Google Shape;144;p20"/>
            <p:cNvSpPr/>
            <p:nvPr/>
          </p:nvSpPr>
          <p:spPr>
            <a:xfrm>
              <a:off x="58688" y="0"/>
              <a:ext cx="305424" cy="138456"/>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 name="Google Shape;145;p20"/>
            <p:cNvSpPr/>
            <p:nvPr/>
          </p:nvSpPr>
          <p:spPr>
            <a:xfrm>
              <a:off x="229246" y="47475"/>
              <a:ext cx="250074" cy="338094"/>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 name="Google Shape;146;p20"/>
            <p:cNvSpPr/>
            <p:nvPr/>
          </p:nvSpPr>
          <p:spPr>
            <a:xfrm>
              <a:off x="53604" y="297476"/>
              <a:ext cx="186030" cy="88074"/>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 name="Google Shape;147;p20"/>
            <p:cNvSpPr/>
            <p:nvPr/>
          </p:nvSpPr>
          <p:spPr>
            <a:xfrm>
              <a:off x="2" y="114622"/>
              <a:ext cx="243378" cy="24337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48" name="Google Shape;148;p20"/>
          <p:cNvGrpSpPr/>
          <p:nvPr/>
        </p:nvGrpSpPr>
        <p:grpSpPr>
          <a:xfrm>
            <a:off x="761947" y="4609789"/>
            <a:ext cx="1190123" cy="210546"/>
            <a:chOff x="0" y="6"/>
            <a:chExt cx="1190123" cy="210546"/>
          </a:xfrm>
        </p:grpSpPr>
        <p:sp>
          <p:nvSpPr>
            <p:cNvPr id="149" name="Google Shape;149;p20"/>
            <p:cNvSpPr/>
            <p:nvPr/>
          </p:nvSpPr>
          <p:spPr>
            <a:xfrm>
              <a:off x="0"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 name="Google Shape;150;p20"/>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p20"/>
            <p:cNvSpPr/>
            <p:nvPr/>
          </p:nvSpPr>
          <p:spPr>
            <a:xfrm>
              <a:off x="840091" y="17331"/>
              <a:ext cx="18300" cy="142800"/>
            </a:xfrm>
            <a:prstGeom prst="rect">
              <a:avLst/>
            </a:pr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 name="Google Shape;152;p20"/>
            <p:cNvSpPr/>
            <p:nvPr/>
          </p:nvSpPr>
          <p:spPr>
            <a:xfrm>
              <a:off x="874191"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 name="Google Shape;153;p20"/>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 name="Google Shape;154;p20"/>
            <p:cNvSpPr/>
            <p:nvPr/>
          </p:nvSpPr>
          <p:spPr>
            <a:xfrm>
              <a:off x="1091897" y="17331"/>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2"/>
                  </a:lnTo>
                  <a:lnTo>
                    <a:pt x="21600" y="21122"/>
                  </a:lnTo>
                  <a:lnTo>
                    <a:pt x="21600" y="0"/>
                  </a:lnTo>
                  <a:close/>
                </a:path>
              </a:pathLst>
            </a:custGeom>
            <a:solidFill>
              <a:srgbClr val="5F636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55" name="Google Shape;155;p20"/>
          <p:cNvSpPr txBox="1"/>
          <p:nvPr>
            <p:ph idx="1" type="body"/>
          </p:nvPr>
        </p:nvSpPr>
        <p:spPr>
          <a:xfrm>
            <a:off x="5207050" y="1520700"/>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56" name="Google Shape;156;p20"/>
          <p:cNvSpPr txBox="1"/>
          <p:nvPr>
            <p:ph type="title"/>
          </p:nvPr>
        </p:nvSpPr>
        <p:spPr>
          <a:xfrm>
            <a:off x="761950" y="2225749"/>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7" name="Google Shape;157;p20"/>
          <p:cNvSpPr txBox="1"/>
          <p:nvPr>
            <p:ph idx="12" type="sldNum"/>
          </p:nvPr>
        </p:nvSpPr>
        <p:spPr>
          <a:xfrm>
            <a:off x="4419599" y="4589905"/>
            <a:ext cx="2133600" cy="344100"/>
          </a:xfrm>
          <a:prstGeom prst="rect">
            <a:avLst/>
          </a:prstGeom>
          <a:noFill/>
          <a:ln>
            <a:noFill/>
          </a:ln>
        </p:spPr>
        <p:txBody>
          <a:bodyPr anchorCtr="0" anchor="ctr" bIns="60975" lIns="60975" spcFirstLastPara="1" rIns="60975" wrap="square" tIns="60975">
            <a:noAutofit/>
          </a:bodyPr>
          <a:lstStyle>
            <a:lvl1pPr indent="0" lvl="0" marL="0" marR="0" rtl="0" algn="r">
              <a:lnSpc>
                <a:spcPct val="100000"/>
              </a:lnSpc>
              <a:spcBef>
                <a:spcPts val="0"/>
              </a:spcBef>
              <a:spcAft>
                <a:spcPts val="0"/>
              </a:spcAft>
              <a:buClr>
                <a:srgbClr val="000000"/>
              </a:buClr>
              <a:buSzPts val="1600"/>
              <a:buFont typeface="Arial"/>
              <a:buNone/>
              <a:defRPr sz="1600"/>
            </a:lvl1pPr>
            <a:lvl2pPr indent="0" lvl="1" marL="0" marR="0" rtl="0" algn="r">
              <a:lnSpc>
                <a:spcPct val="100000"/>
              </a:lnSpc>
              <a:spcBef>
                <a:spcPts val="0"/>
              </a:spcBef>
              <a:spcAft>
                <a:spcPts val="0"/>
              </a:spcAft>
              <a:buClr>
                <a:srgbClr val="000000"/>
              </a:buClr>
              <a:buSzPts val="1600"/>
              <a:buFont typeface="Arial"/>
              <a:buNone/>
              <a:defRPr sz="1600"/>
            </a:lvl2pPr>
            <a:lvl3pPr indent="0" lvl="2" marL="0" marR="0" rtl="0" algn="r">
              <a:lnSpc>
                <a:spcPct val="100000"/>
              </a:lnSpc>
              <a:spcBef>
                <a:spcPts val="0"/>
              </a:spcBef>
              <a:spcAft>
                <a:spcPts val="0"/>
              </a:spcAft>
              <a:buClr>
                <a:srgbClr val="000000"/>
              </a:buClr>
              <a:buSzPts val="1600"/>
              <a:buFont typeface="Arial"/>
              <a:buNone/>
              <a:defRPr sz="1600"/>
            </a:lvl3pPr>
            <a:lvl4pPr indent="0" lvl="3" marL="0" marR="0" rtl="0" algn="r">
              <a:lnSpc>
                <a:spcPct val="100000"/>
              </a:lnSpc>
              <a:spcBef>
                <a:spcPts val="0"/>
              </a:spcBef>
              <a:spcAft>
                <a:spcPts val="0"/>
              </a:spcAft>
              <a:buClr>
                <a:srgbClr val="000000"/>
              </a:buClr>
              <a:buSzPts val="1600"/>
              <a:buFont typeface="Arial"/>
              <a:buNone/>
              <a:defRPr sz="1600"/>
            </a:lvl4pPr>
            <a:lvl5pPr indent="0" lvl="4" marL="0" marR="0" rtl="0" algn="r">
              <a:lnSpc>
                <a:spcPct val="100000"/>
              </a:lnSpc>
              <a:spcBef>
                <a:spcPts val="0"/>
              </a:spcBef>
              <a:spcAft>
                <a:spcPts val="0"/>
              </a:spcAft>
              <a:buClr>
                <a:srgbClr val="000000"/>
              </a:buClr>
              <a:buSzPts val="1600"/>
              <a:buFont typeface="Arial"/>
              <a:buNone/>
              <a:defRPr sz="1600"/>
            </a:lvl5pPr>
            <a:lvl6pPr indent="0" lvl="5" marL="0" marR="0" rtl="0" algn="r">
              <a:lnSpc>
                <a:spcPct val="100000"/>
              </a:lnSpc>
              <a:spcBef>
                <a:spcPts val="0"/>
              </a:spcBef>
              <a:spcAft>
                <a:spcPts val="0"/>
              </a:spcAft>
              <a:buClr>
                <a:srgbClr val="000000"/>
              </a:buClr>
              <a:buSzPts val="1600"/>
              <a:buFont typeface="Arial"/>
              <a:buNone/>
              <a:defRPr sz="1600"/>
            </a:lvl6pPr>
            <a:lvl7pPr indent="0" lvl="6" marL="0" marR="0" rtl="0" algn="r">
              <a:lnSpc>
                <a:spcPct val="100000"/>
              </a:lnSpc>
              <a:spcBef>
                <a:spcPts val="0"/>
              </a:spcBef>
              <a:spcAft>
                <a:spcPts val="0"/>
              </a:spcAft>
              <a:buClr>
                <a:srgbClr val="000000"/>
              </a:buClr>
              <a:buSzPts val="1600"/>
              <a:buFont typeface="Arial"/>
              <a:buNone/>
              <a:defRPr sz="1600"/>
            </a:lvl7pPr>
            <a:lvl8pPr indent="0" lvl="7" marL="0" marR="0" rtl="0" algn="r">
              <a:lnSpc>
                <a:spcPct val="100000"/>
              </a:lnSpc>
              <a:spcBef>
                <a:spcPts val="0"/>
              </a:spcBef>
              <a:spcAft>
                <a:spcPts val="0"/>
              </a:spcAft>
              <a:buClr>
                <a:srgbClr val="000000"/>
              </a:buClr>
              <a:buSzPts val="1600"/>
              <a:buFont typeface="Arial"/>
              <a:buNone/>
              <a:defRPr sz="1600"/>
            </a:lvl8pPr>
            <a:lvl9pPr indent="0" lvl="8" marL="0" marR="0" rtl="0" algn="r">
              <a:lnSpc>
                <a:spcPct val="100000"/>
              </a:lnSpc>
              <a:spcBef>
                <a:spcPts val="0"/>
              </a:spcBef>
              <a:spcAft>
                <a:spcPts val="0"/>
              </a:spcAft>
              <a:buClr>
                <a:srgbClr val="000000"/>
              </a:buClr>
              <a:buSzPts val="1600"/>
              <a:buFont typeface="Arial"/>
              <a:buNone/>
              <a:defRPr sz="16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G Suite content">
  <p:cSld name="CUSTOM_3_1_1_1_1_1_1_1_1_1_1_1_2_1_1_2_1_1">
    <p:bg>
      <p:bgPr>
        <a:solidFill>
          <a:srgbClr val="FFFFFF"/>
        </a:solidFill>
      </p:bgPr>
    </p:bg>
    <p:spTree>
      <p:nvGrpSpPr>
        <p:cNvPr id="2876" name="Shape 2876"/>
        <p:cNvGrpSpPr/>
        <p:nvPr/>
      </p:nvGrpSpPr>
      <p:grpSpPr>
        <a:xfrm>
          <a:off x="0" y="0"/>
          <a:ext cx="0" cy="0"/>
          <a:chOff x="0" y="0"/>
          <a:chExt cx="0" cy="0"/>
        </a:xfrm>
      </p:grpSpPr>
      <p:sp>
        <p:nvSpPr>
          <p:cNvPr id="2877" name="Google Shape;2877;p18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8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879" name="Google Shape;2879;p185"/>
          <p:cNvGrpSpPr/>
          <p:nvPr/>
        </p:nvGrpSpPr>
        <p:grpSpPr>
          <a:xfrm>
            <a:off x="761950" y="4602545"/>
            <a:ext cx="659482" cy="163445"/>
            <a:chOff x="2270225" y="2532665"/>
            <a:chExt cx="2492373" cy="617707"/>
          </a:xfrm>
        </p:grpSpPr>
        <p:sp>
          <p:nvSpPr>
            <p:cNvPr id="2880" name="Google Shape;2880;p185"/>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5"/>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5"/>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5"/>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5"/>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5"/>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Blank">
  <p:cSld name="CUSTOM_4">
    <p:spTree>
      <p:nvGrpSpPr>
        <p:cNvPr id="2886" name="Shape 2886"/>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C - Google Cloud - Blank">
  <p:cSld name="CUSTOM_2_5">
    <p:spTree>
      <p:nvGrpSpPr>
        <p:cNvPr id="2887" name="Shape 2887"/>
        <p:cNvGrpSpPr/>
        <p:nvPr/>
      </p:nvGrpSpPr>
      <p:grpSpPr>
        <a:xfrm>
          <a:off x="0" y="0"/>
          <a:ext cx="0" cy="0"/>
          <a:chOff x="0" y="0"/>
          <a:chExt cx="0" cy="0"/>
        </a:xfrm>
      </p:grpSpPr>
      <p:grpSp>
        <p:nvGrpSpPr>
          <p:cNvPr id="2888" name="Google Shape;2888;p187"/>
          <p:cNvGrpSpPr/>
          <p:nvPr/>
        </p:nvGrpSpPr>
        <p:grpSpPr>
          <a:xfrm>
            <a:off x="614120" y="4568626"/>
            <a:ext cx="1565658" cy="245350"/>
            <a:chOff x="614120" y="4568626"/>
            <a:chExt cx="1565658" cy="245350"/>
          </a:xfrm>
        </p:grpSpPr>
        <p:grpSp>
          <p:nvGrpSpPr>
            <p:cNvPr id="2889" name="Google Shape;2889;p187"/>
            <p:cNvGrpSpPr/>
            <p:nvPr/>
          </p:nvGrpSpPr>
          <p:grpSpPr>
            <a:xfrm>
              <a:off x="614120" y="4568626"/>
              <a:ext cx="290167" cy="233377"/>
              <a:chOff x="614120" y="4568626"/>
              <a:chExt cx="290167" cy="233377"/>
            </a:xfrm>
          </p:grpSpPr>
          <p:sp>
            <p:nvSpPr>
              <p:cNvPr id="2890" name="Google Shape;2890;p18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187"/>
            <p:cNvGrpSpPr/>
            <p:nvPr/>
          </p:nvGrpSpPr>
          <p:grpSpPr>
            <a:xfrm>
              <a:off x="989660" y="4603434"/>
              <a:ext cx="1190118" cy="210542"/>
              <a:chOff x="989660" y="4603434"/>
              <a:chExt cx="1190118" cy="210542"/>
            </a:xfrm>
          </p:grpSpPr>
          <p:sp>
            <p:nvSpPr>
              <p:cNvPr id="2895" name="Google Shape;2895;p18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187"/>
              <p:cNvGrpSpPr/>
              <p:nvPr/>
            </p:nvGrpSpPr>
            <p:grpSpPr>
              <a:xfrm>
                <a:off x="1682774" y="4617610"/>
                <a:ext cx="497005" cy="149188"/>
                <a:chOff x="1682774" y="4617610"/>
                <a:chExt cx="497005" cy="149188"/>
              </a:xfrm>
            </p:grpSpPr>
            <p:sp>
              <p:nvSpPr>
                <p:cNvPr id="2897" name="Google Shape;2897;p18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resale_Separator_02">
  <p:cSld name="1_Presale_Separator_02">
    <p:bg>
      <p:bgPr>
        <a:solidFill>
          <a:schemeClr val="lt1"/>
        </a:solidFill>
      </p:bgPr>
    </p:bg>
    <p:spTree>
      <p:nvGrpSpPr>
        <p:cNvPr id="2902" name="Shape 2902"/>
        <p:cNvGrpSpPr/>
        <p:nvPr/>
      </p:nvGrpSpPr>
      <p:grpSpPr>
        <a:xfrm>
          <a:off x="0" y="0"/>
          <a:ext cx="0" cy="0"/>
          <a:chOff x="0" y="0"/>
          <a:chExt cx="0" cy="0"/>
        </a:xfrm>
      </p:grpSpPr>
      <p:sp>
        <p:nvSpPr>
          <p:cNvPr id="2903" name="Google Shape;2903;p188"/>
          <p:cNvSpPr/>
          <p:nvPr/>
        </p:nvSpPr>
        <p:spPr>
          <a:xfrm>
            <a:off x="0" y="0"/>
            <a:ext cx="9144000" cy="5143500"/>
          </a:xfrm>
          <a:prstGeom prst="rect">
            <a:avLst/>
          </a:prstGeom>
          <a:solidFill>
            <a:srgbClr val="2638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904" name="Google Shape;2904;p188"/>
          <p:cNvSpPr txBox="1"/>
          <p:nvPr>
            <p:ph type="title"/>
          </p:nvPr>
        </p:nvSpPr>
        <p:spPr>
          <a:xfrm>
            <a:off x="1780954" y="1803228"/>
            <a:ext cx="5582100" cy="1220100"/>
          </a:xfrm>
          <a:prstGeom prst="rect">
            <a:avLst/>
          </a:prstGeom>
          <a:noFill/>
          <a:ln cap="flat" cmpd="sng" w="9525">
            <a:solidFill>
              <a:schemeClr val="lt1"/>
            </a:solidFill>
            <a:prstDash val="solid"/>
            <a:round/>
            <a:headEnd len="sm" w="sm" type="none"/>
            <a:tailEnd len="sm" w="sm" type="none"/>
          </a:ln>
        </p:spPr>
        <p:txBody>
          <a:bodyPr anchorCtr="0" anchor="ctr" bIns="91425" lIns="182875" spcFirstLastPara="1" rIns="182875" wrap="square" tIns="91425">
            <a:noAutofit/>
          </a:bodyPr>
          <a:lstStyle>
            <a:lvl1pPr lvl="0" rtl="0" algn="ctr">
              <a:lnSpc>
                <a:spcPct val="100000"/>
              </a:lnSpc>
              <a:spcBef>
                <a:spcPts val="380"/>
              </a:spcBef>
              <a:spcAft>
                <a:spcPts val="0"/>
              </a:spcAft>
              <a:buClr>
                <a:schemeClr val="lt1"/>
              </a:buClr>
              <a:buSzPts val="1600"/>
              <a:buFont typeface="Calibri"/>
              <a:buNone/>
              <a:defRPr b="1" sz="1600" cap="none">
                <a:solidFill>
                  <a:schemeClr val="lt1"/>
                </a:solidFill>
                <a:latin typeface="Calibri"/>
                <a:ea typeface="Calibri"/>
                <a:cs typeface="Calibri"/>
                <a:sym typeface="Calibri"/>
              </a:defRPr>
            </a:lvl1pPr>
            <a:lvl2pPr lvl="1" rtl="0" algn="l">
              <a:lnSpc>
                <a:spcPct val="100000"/>
              </a:lnSpc>
              <a:spcBef>
                <a:spcPts val="3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5" name="Google Shape;2905;p188"/>
          <p:cNvSpPr txBox="1"/>
          <p:nvPr/>
        </p:nvSpPr>
        <p:spPr>
          <a:xfrm>
            <a:off x="857700" y="4914119"/>
            <a:ext cx="1321500" cy="161700"/>
          </a:xfrm>
          <a:prstGeom prst="rect">
            <a:avLst/>
          </a:prstGeom>
          <a:noFill/>
          <a:ln>
            <a:noFill/>
          </a:ln>
        </p:spPr>
        <p:txBody>
          <a:bodyPr anchorCtr="0" anchor="t" bIns="34275" lIns="68525" spcFirstLastPara="1" rIns="68525" wrap="square" tIns="34275">
            <a:noAutofit/>
          </a:bodyPr>
          <a:lstStyle/>
          <a:p>
            <a:pPr indent="0" lvl="0" marL="0" marR="0" rtl="0" algn="l">
              <a:lnSpc>
                <a:spcPct val="100000"/>
              </a:lnSpc>
              <a:spcBef>
                <a:spcPts val="0"/>
              </a:spcBef>
              <a:spcAft>
                <a:spcPts val="0"/>
              </a:spcAft>
              <a:buClr>
                <a:schemeClr val="lt1"/>
              </a:buClr>
              <a:buSzPts val="600"/>
              <a:buFont typeface="Calibri"/>
              <a:buNone/>
            </a:pPr>
            <a:r>
              <a:rPr b="0" i="0" lang="en" sz="600" u="none" cap="none" strike="noStrike">
                <a:solidFill>
                  <a:schemeClr val="lt1"/>
                </a:solidFill>
                <a:latin typeface="Calibri"/>
                <a:ea typeface="Calibri"/>
                <a:cs typeface="Calibri"/>
                <a:sym typeface="Calibri"/>
              </a:rPr>
              <a:t>CONFIDENTIAL. Copyright © 2019</a:t>
            </a:r>
            <a:endParaRPr b="0" i="0" sz="600" u="none" cap="none" strike="noStrike">
              <a:solidFill>
                <a:schemeClr val="lt1"/>
              </a:solidFill>
              <a:latin typeface="Calibri"/>
              <a:ea typeface="Calibri"/>
              <a:cs typeface="Calibri"/>
              <a:sym typeface="Calibri"/>
            </a:endParaRPr>
          </a:p>
        </p:txBody>
      </p:sp>
      <p:cxnSp>
        <p:nvCxnSpPr>
          <p:cNvPr id="2906" name="Google Shape;2906;p188"/>
          <p:cNvCxnSpPr/>
          <p:nvPr/>
        </p:nvCxnSpPr>
        <p:spPr>
          <a:xfrm>
            <a:off x="853254" y="4921758"/>
            <a:ext cx="0" cy="123300"/>
          </a:xfrm>
          <a:prstGeom prst="straightConnector1">
            <a:avLst/>
          </a:prstGeom>
          <a:noFill/>
          <a:ln cap="flat" cmpd="sng" w="9525">
            <a:solidFill>
              <a:schemeClr val="lt1"/>
            </a:solidFill>
            <a:prstDash val="solid"/>
            <a:miter lim="800000"/>
            <a:headEnd len="sm" w="sm" type="none"/>
            <a:tailEnd len="sm" w="sm" type="none"/>
          </a:ln>
        </p:spPr>
      </p:cxnSp>
      <p:pic>
        <p:nvPicPr>
          <p:cNvPr id="2907" name="Google Shape;2907;p188"/>
          <p:cNvPicPr preferRelativeResize="0"/>
          <p:nvPr/>
        </p:nvPicPr>
        <p:blipFill rotWithShape="1">
          <a:blip r:embed="rId2">
            <a:alphaModFix/>
          </a:blip>
          <a:srcRect b="0" l="0" r="0" t="0"/>
          <a:stretch/>
        </p:blipFill>
        <p:spPr>
          <a:xfrm>
            <a:off x="308992" y="4873818"/>
            <a:ext cx="527040" cy="263967"/>
          </a:xfrm>
          <a:prstGeom prst="rect">
            <a:avLst/>
          </a:prstGeom>
          <a:noFill/>
          <a:ln>
            <a:noFill/>
          </a:ln>
        </p:spPr>
      </p:pic>
      <p:sp>
        <p:nvSpPr>
          <p:cNvPr id="2908" name="Google Shape;2908;p188"/>
          <p:cNvSpPr txBox="1"/>
          <p:nvPr/>
        </p:nvSpPr>
        <p:spPr>
          <a:xfrm>
            <a:off x="7335520" y="4902763"/>
            <a:ext cx="1471500" cy="183000"/>
          </a:xfrm>
          <a:prstGeom prst="rect">
            <a:avLst/>
          </a:prstGeom>
          <a:noFill/>
          <a:ln>
            <a:noFill/>
          </a:ln>
        </p:spPr>
        <p:txBody>
          <a:bodyPr anchorCtr="0" anchor="ctr" bIns="34275" lIns="68525" spcFirstLastPara="1" rIns="68525" wrap="square" tIns="34275">
            <a:noAutofit/>
          </a:bodyPr>
          <a:lstStyle/>
          <a:p>
            <a:pPr indent="0" lvl="0" marL="0" marR="0" rtl="0" algn="r">
              <a:lnSpc>
                <a:spcPct val="100000"/>
              </a:lnSpc>
              <a:spcBef>
                <a:spcPts val="0"/>
              </a:spcBef>
              <a:spcAft>
                <a:spcPts val="0"/>
              </a:spcAft>
              <a:buClr>
                <a:schemeClr val="lt1"/>
              </a:buClr>
              <a:buSzPts val="800"/>
              <a:buFont typeface="Calibri"/>
              <a:buNone/>
            </a:pPr>
            <a:fld id="{00000000-1234-1234-1234-123412341234}" type="slidenum">
              <a:rPr b="0" i="0" lang="en" sz="800" u="none" cap="none" strike="noStrike">
                <a:solidFill>
                  <a:schemeClr val="lt1"/>
                </a:solidFill>
                <a:latin typeface="Calibri"/>
                <a:ea typeface="Calibri"/>
                <a:cs typeface="Calibri"/>
                <a:sym typeface="Calibri"/>
              </a:rPr>
              <a:t>‹#›</a:t>
            </a:fld>
            <a:endParaRPr b="0" i="0" sz="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resale_Title Only">
  <p:cSld name="1_Presale_Title Only">
    <p:spTree>
      <p:nvGrpSpPr>
        <p:cNvPr id="2909" name="Shape 2909"/>
        <p:cNvGrpSpPr/>
        <p:nvPr/>
      </p:nvGrpSpPr>
      <p:grpSpPr>
        <a:xfrm>
          <a:off x="0" y="0"/>
          <a:ext cx="0" cy="0"/>
          <a:chOff x="0" y="0"/>
          <a:chExt cx="0" cy="0"/>
        </a:xfrm>
      </p:grpSpPr>
      <p:sp>
        <p:nvSpPr>
          <p:cNvPr id="2910" name="Google Shape;2910;p189"/>
          <p:cNvSpPr txBox="1"/>
          <p:nvPr>
            <p:ph type="title"/>
          </p:nvPr>
        </p:nvSpPr>
        <p:spPr>
          <a:xfrm>
            <a:off x="360364" y="225588"/>
            <a:ext cx="8426400" cy="307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0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ale_Title Only">
  <p:cSld name="Presale_Title Only">
    <p:spTree>
      <p:nvGrpSpPr>
        <p:cNvPr id="2911" name="Shape 2911"/>
        <p:cNvGrpSpPr/>
        <p:nvPr/>
      </p:nvGrpSpPr>
      <p:grpSpPr>
        <a:xfrm>
          <a:off x="0" y="0"/>
          <a:ext cx="0" cy="0"/>
          <a:chOff x="0" y="0"/>
          <a:chExt cx="0" cy="0"/>
        </a:xfrm>
      </p:grpSpPr>
      <p:sp>
        <p:nvSpPr>
          <p:cNvPr id="2912" name="Google Shape;2912;p190"/>
          <p:cNvSpPr txBox="1"/>
          <p:nvPr>
            <p:ph type="title"/>
          </p:nvPr>
        </p:nvSpPr>
        <p:spPr>
          <a:xfrm>
            <a:off x="360364" y="225588"/>
            <a:ext cx="8426400" cy="307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0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1">
  <p:cSld name="CUSTOM_2_4_1">
    <p:spTree>
      <p:nvGrpSpPr>
        <p:cNvPr id="2913" name="Shape 2913"/>
        <p:cNvGrpSpPr/>
        <p:nvPr/>
      </p:nvGrpSpPr>
      <p:grpSpPr>
        <a:xfrm>
          <a:off x="0" y="0"/>
          <a:ext cx="0" cy="0"/>
          <a:chOff x="0" y="0"/>
          <a:chExt cx="0" cy="0"/>
        </a:xfrm>
      </p:grpSpPr>
      <p:sp>
        <p:nvSpPr>
          <p:cNvPr id="2914" name="Google Shape;2914;p191"/>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15" name="Google Shape;2915;p191"/>
          <p:cNvGrpSpPr/>
          <p:nvPr/>
        </p:nvGrpSpPr>
        <p:grpSpPr>
          <a:xfrm>
            <a:off x="614120" y="4568626"/>
            <a:ext cx="1565658" cy="245350"/>
            <a:chOff x="614120" y="4568626"/>
            <a:chExt cx="1565658" cy="245350"/>
          </a:xfrm>
        </p:grpSpPr>
        <p:grpSp>
          <p:nvGrpSpPr>
            <p:cNvPr id="2916" name="Google Shape;2916;p191"/>
            <p:cNvGrpSpPr/>
            <p:nvPr/>
          </p:nvGrpSpPr>
          <p:grpSpPr>
            <a:xfrm>
              <a:off x="614120" y="4568626"/>
              <a:ext cx="290167" cy="233377"/>
              <a:chOff x="614120" y="4568626"/>
              <a:chExt cx="290167" cy="233377"/>
            </a:xfrm>
          </p:grpSpPr>
          <p:sp>
            <p:nvSpPr>
              <p:cNvPr id="2917" name="Google Shape;2917;p19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9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9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9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191"/>
            <p:cNvGrpSpPr/>
            <p:nvPr/>
          </p:nvGrpSpPr>
          <p:grpSpPr>
            <a:xfrm>
              <a:off x="989660" y="4603434"/>
              <a:ext cx="1190118" cy="210542"/>
              <a:chOff x="989660" y="4603434"/>
              <a:chExt cx="1190118" cy="210542"/>
            </a:xfrm>
          </p:grpSpPr>
          <p:sp>
            <p:nvSpPr>
              <p:cNvPr id="2922" name="Google Shape;2922;p19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191"/>
              <p:cNvGrpSpPr/>
              <p:nvPr/>
            </p:nvGrpSpPr>
            <p:grpSpPr>
              <a:xfrm>
                <a:off x="1682774" y="4617610"/>
                <a:ext cx="497005" cy="149188"/>
                <a:chOff x="1682774" y="4617610"/>
                <a:chExt cx="497005" cy="149188"/>
              </a:xfrm>
            </p:grpSpPr>
            <p:sp>
              <p:nvSpPr>
                <p:cNvPr id="2924" name="Google Shape;2924;p19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9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9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9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9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29" name="Google Shape;2929;p191"/>
          <p:cNvSpPr/>
          <p:nvPr/>
        </p:nvSpPr>
        <p:spPr>
          <a:xfrm rot="-5400000">
            <a:off x="2616350" y="-1267950"/>
            <a:ext cx="6527700" cy="652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91"/>
          <p:cNvSpPr txBox="1"/>
          <p:nvPr/>
        </p:nvSpPr>
        <p:spPr>
          <a:xfrm>
            <a:off x="26670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01</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2">
  <p:cSld name="CUSTOM_2_4_2">
    <p:spTree>
      <p:nvGrpSpPr>
        <p:cNvPr id="2931" name="Shape 2931"/>
        <p:cNvGrpSpPr/>
        <p:nvPr/>
      </p:nvGrpSpPr>
      <p:grpSpPr>
        <a:xfrm>
          <a:off x="0" y="0"/>
          <a:ext cx="0" cy="0"/>
          <a:chOff x="0" y="0"/>
          <a:chExt cx="0" cy="0"/>
        </a:xfrm>
      </p:grpSpPr>
      <p:sp>
        <p:nvSpPr>
          <p:cNvPr id="2932" name="Google Shape;2932;p192"/>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33" name="Google Shape;2933;p192"/>
          <p:cNvGrpSpPr/>
          <p:nvPr/>
        </p:nvGrpSpPr>
        <p:grpSpPr>
          <a:xfrm>
            <a:off x="614120" y="4568626"/>
            <a:ext cx="1565658" cy="245350"/>
            <a:chOff x="614120" y="4568626"/>
            <a:chExt cx="1565658" cy="245350"/>
          </a:xfrm>
        </p:grpSpPr>
        <p:grpSp>
          <p:nvGrpSpPr>
            <p:cNvPr id="2934" name="Google Shape;2934;p192"/>
            <p:cNvGrpSpPr/>
            <p:nvPr/>
          </p:nvGrpSpPr>
          <p:grpSpPr>
            <a:xfrm>
              <a:off x="614120" y="4568626"/>
              <a:ext cx="290167" cy="233377"/>
              <a:chOff x="614120" y="4568626"/>
              <a:chExt cx="290167" cy="233377"/>
            </a:xfrm>
          </p:grpSpPr>
          <p:sp>
            <p:nvSpPr>
              <p:cNvPr id="2935" name="Google Shape;2935;p19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9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9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9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192"/>
            <p:cNvGrpSpPr/>
            <p:nvPr/>
          </p:nvGrpSpPr>
          <p:grpSpPr>
            <a:xfrm>
              <a:off x="989660" y="4603434"/>
              <a:ext cx="1190118" cy="210542"/>
              <a:chOff x="989660" y="4603434"/>
              <a:chExt cx="1190118" cy="210542"/>
            </a:xfrm>
          </p:grpSpPr>
          <p:sp>
            <p:nvSpPr>
              <p:cNvPr id="2940" name="Google Shape;2940;p19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1" name="Google Shape;2941;p192"/>
              <p:cNvGrpSpPr/>
              <p:nvPr/>
            </p:nvGrpSpPr>
            <p:grpSpPr>
              <a:xfrm>
                <a:off x="1682774" y="4617610"/>
                <a:ext cx="497005" cy="149188"/>
                <a:chOff x="1682774" y="4617610"/>
                <a:chExt cx="497005" cy="149188"/>
              </a:xfrm>
            </p:grpSpPr>
            <p:sp>
              <p:nvSpPr>
                <p:cNvPr id="2942" name="Google Shape;2942;p19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9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9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9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9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47" name="Google Shape;2947;p192"/>
          <p:cNvSpPr/>
          <p:nvPr/>
        </p:nvSpPr>
        <p:spPr>
          <a:xfrm>
            <a:off x="4032400" y="-799350"/>
            <a:ext cx="6742200" cy="67422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92"/>
          <p:cNvSpPr txBox="1"/>
          <p:nvPr/>
        </p:nvSpPr>
        <p:spPr>
          <a:xfrm>
            <a:off x="31242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02</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3">
  <p:cSld name="CUSTOM_2_4_3">
    <p:spTree>
      <p:nvGrpSpPr>
        <p:cNvPr id="2949" name="Shape 2949"/>
        <p:cNvGrpSpPr/>
        <p:nvPr/>
      </p:nvGrpSpPr>
      <p:grpSpPr>
        <a:xfrm>
          <a:off x="0" y="0"/>
          <a:ext cx="0" cy="0"/>
          <a:chOff x="0" y="0"/>
          <a:chExt cx="0" cy="0"/>
        </a:xfrm>
      </p:grpSpPr>
      <p:sp>
        <p:nvSpPr>
          <p:cNvPr id="2950" name="Google Shape;2950;p193"/>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51" name="Google Shape;2951;p193"/>
          <p:cNvGrpSpPr/>
          <p:nvPr/>
        </p:nvGrpSpPr>
        <p:grpSpPr>
          <a:xfrm>
            <a:off x="614120" y="4568626"/>
            <a:ext cx="1565658" cy="245350"/>
            <a:chOff x="614120" y="4568626"/>
            <a:chExt cx="1565658" cy="245350"/>
          </a:xfrm>
        </p:grpSpPr>
        <p:grpSp>
          <p:nvGrpSpPr>
            <p:cNvPr id="2952" name="Google Shape;2952;p193"/>
            <p:cNvGrpSpPr/>
            <p:nvPr/>
          </p:nvGrpSpPr>
          <p:grpSpPr>
            <a:xfrm>
              <a:off x="614120" y="4568626"/>
              <a:ext cx="290167" cy="233377"/>
              <a:chOff x="614120" y="4568626"/>
              <a:chExt cx="290167" cy="233377"/>
            </a:xfrm>
          </p:grpSpPr>
          <p:sp>
            <p:nvSpPr>
              <p:cNvPr id="2953" name="Google Shape;2953;p19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9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9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9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193"/>
            <p:cNvGrpSpPr/>
            <p:nvPr/>
          </p:nvGrpSpPr>
          <p:grpSpPr>
            <a:xfrm>
              <a:off x="989660" y="4603434"/>
              <a:ext cx="1190118" cy="210542"/>
              <a:chOff x="989660" y="4603434"/>
              <a:chExt cx="1190118" cy="210542"/>
            </a:xfrm>
          </p:grpSpPr>
          <p:sp>
            <p:nvSpPr>
              <p:cNvPr id="2958" name="Google Shape;2958;p19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9" name="Google Shape;2959;p193"/>
              <p:cNvGrpSpPr/>
              <p:nvPr/>
            </p:nvGrpSpPr>
            <p:grpSpPr>
              <a:xfrm>
                <a:off x="1682774" y="4617610"/>
                <a:ext cx="497005" cy="149188"/>
                <a:chOff x="1682774" y="4617610"/>
                <a:chExt cx="497005" cy="149188"/>
              </a:xfrm>
            </p:grpSpPr>
            <p:sp>
              <p:nvSpPr>
                <p:cNvPr id="2960" name="Google Shape;2960;p19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9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9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9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9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65" name="Google Shape;2965;p193"/>
          <p:cNvSpPr/>
          <p:nvPr/>
        </p:nvSpPr>
        <p:spPr>
          <a:xfrm rot="-5400000">
            <a:off x="2616350" y="-1267950"/>
            <a:ext cx="6527700" cy="6527700"/>
          </a:xfrm>
          <a:prstGeom prst="rtTriangle">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93"/>
          <p:cNvSpPr txBox="1"/>
          <p:nvPr/>
        </p:nvSpPr>
        <p:spPr>
          <a:xfrm>
            <a:off x="26670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03</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4">
  <p:cSld name="CUSTOM_2_4_4">
    <p:spTree>
      <p:nvGrpSpPr>
        <p:cNvPr id="2967" name="Shape 2967"/>
        <p:cNvGrpSpPr/>
        <p:nvPr/>
      </p:nvGrpSpPr>
      <p:grpSpPr>
        <a:xfrm>
          <a:off x="0" y="0"/>
          <a:ext cx="0" cy="0"/>
          <a:chOff x="0" y="0"/>
          <a:chExt cx="0" cy="0"/>
        </a:xfrm>
      </p:grpSpPr>
      <p:sp>
        <p:nvSpPr>
          <p:cNvPr id="2968" name="Google Shape;2968;p194"/>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69" name="Google Shape;2969;p194"/>
          <p:cNvGrpSpPr/>
          <p:nvPr/>
        </p:nvGrpSpPr>
        <p:grpSpPr>
          <a:xfrm>
            <a:off x="614120" y="4568626"/>
            <a:ext cx="1565658" cy="245350"/>
            <a:chOff x="614120" y="4568626"/>
            <a:chExt cx="1565658" cy="245350"/>
          </a:xfrm>
        </p:grpSpPr>
        <p:grpSp>
          <p:nvGrpSpPr>
            <p:cNvPr id="2970" name="Google Shape;2970;p194"/>
            <p:cNvGrpSpPr/>
            <p:nvPr/>
          </p:nvGrpSpPr>
          <p:grpSpPr>
            <a:xfrm>
              <a:off x="614120" y="4568626"/>
              <a:ext cx="290167" cy="233377"/>
              <a:chOff x="614120" y="4568626"/>
              <a:chExt cx="290167" cy="233377"/>
            </a:xfrm>
          </p:grpSpPr>
          <p:sp>
            <p:nvSpPr>
              <p:cNvPr id="2971" name="Google Shape;2971;p19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9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9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9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194"/>
            <p:cNvGrpSpPr/>
            <p:nvPr/>
          </p:nvGrpSpPr>
          <p:grpSpPr>
            <a:xfrm>
              <a:off x="989660" y="4603434"/>
              <a:ext cx="1190118" cy="210542"/>
              <a:chOff x="989660" y="4603434"/>
              <a:chExt cx="1190118" cy="210542"/>
            </a:xfrm>
          </p:grpSpPr>
          <p:sp>
            <p:nvSpPr>
              <p:cNvPr id="2976" name="Google Shape;2976;p19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194"/>
              <p:cNvGrpSpPr/>
              <p:nvPr/>
            </p:nvGrpSpPr>
            <p:grpSpPr>
              <a:xfrm>
                <a:off x="1682774" y="4617610"/>
                <a:ext cx="497005" cy="149188"/>
                <a:chOff x="1682774" y="4617610"/>
                <a:chExt cx="497005" cy="149188"/>
              </a:xfrm>
            </p:grpSpPr>
            <p:sp>
              <p:nvSpPr>
                <p:cNvPr id="2978" name="Google Shape;2978;p19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9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9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9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9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83" name="Google Shape;2983;p194"/>
          <p:cNvSpPr/>
          <p:nvPr/>
        </p:nvSpPr>
        <p:spPr>
          <a:xfrm>
            <a:off x="3727600" y="-799350"/>
            <a:ext cx="6742200" cy="67422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94"/>
          <p:cNvSpPr txBox="1"/>
          <p:nvPr/>
        </p:nvSpPr>
        <p:spPr>
          <a:xfrm>
            <a:off x="31242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04</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
  <p:cSld name="CUSTOM_1">
    <p:spTree>
      <p:nvGrpSpPr>
        <p:cNvPr id="158" name="Shape 158"/>
        <p:cNvGrpSpPr/>
        <p:nvPr/>
      </p:nvGrpSpPr>
      <p:grpSpPr>
        <a:xfrm>
          <a:off x="0" y="0"/>
          <a:ext cx="0" cy="0"/>
          <a:chOff x="0" y="0"/>
          <a:chExt cx="0" cy="0"/>
        </a:xfrm>
      </p:grpSpPr>
      <p:grpSp>
        <p:nvGrpSpPr>
          <p:cNvPr id="159" name="Google Shape;159;p21"/>
          <p:cNvGrpSpPr/>
          <p:nvPr/>
        </p:nvGrpSpPr>
        <p:grpSpPr>
          <a:xfrm>
            <a:off x="522004" y="1323519"/>
            <a:ext cx="479318" cy="385569"/>
            <a:chOff x="2" y="0"/>
            <a:chExt cx="479318" cy="385569"/>
          </a:xfrm>
        </p:grpSpPr>
        <p:sp>
          <p:nvSpPr>
            <p:cNvPr id="160" name="Google Shape;160;p21"/>
            <p:cNvSpPr/>
            <p:nvPr/>
          </p:nvSpPr>
          <p:spPr>
            <a:xfrm>
              <a:off x="58688" y="0"/>
              <a:ext cx="305424" cy="138456"/>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1" name="Google Shape;161;p21"/>
            <p:cNvSpPr/>
            <p:nvPr/>
          </p:nvSpPr>
          <p:spPr>
            <a:xfrm>
              <a:off x="229246" y="47475"/>
              <a:ext cx="250074" cy="338094"/>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2" name="Google Shape;162;p21"/>
            <p:cNvSpPr/>
            <p:nvPr/>
          </p:nvSpPr>
          <p:spPr>
            <a:xfrm>
              <a:off x="53604" y="297476"/>
              <a:ext cx="186030" cy="88074"/>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3" name="Google Shape;163;p21"/>
            <p:cNvSpPr/>
            <p:nvPr/>
          </p:nvSpPr>
          <p:spPr>
            <a:xfrm>
              <a:off x="2" y="114622"/>
              <a:ext cx="243378" cy="24337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4" name="Google Shape;164;p21"/>
          <p:cNvGrpSpPr/>
          <p:nvPr/>
        </p:nvGrpSpPr>
        <p:grpSpPr>
          <a:xfrm>
            <a:off x="761946" y="4605557"/>
            <a:ext cx="1190125" cy="210546"/>
            <a:chOff x="-1" y="6"/>
            <a:chExt cx="1190125" cy="210546"/>
          </a:xfrm>
        </p:grpSpPr>
        <p:sp>
          <p:nvSpPr>
            <p:cNvPr id="165" name="Google Shape;165;p21"/>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 name="Google Shape;166;p21"/>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7" name="Google Shape;167;p21"/>
            <p:cNvSpPr/>
            <p:nvPr/>
          </p:nvSpPr>
          <p:spPr>
            <a:xfrm>
              <a:off x="840091" y="1733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8" name="Google Shape;168;p21"/>
            <p:cNvSpPr/>
            <p:nvPr/>
          </p:nvSpPr>
          <p:spPr>
            <a:xfrm>
              <a:off x="874192"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9" name="Google Shape;169;p21"/>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0" name="Google Shape;170;p21"/>
            <p:cNvSpPr/>
            <p:nvPr/>
          </p:nvSpPr>
          <p:spPr>
            <a:xfrm>
              <a:off x="1091898" y="17331"/>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2"/>
                  </a:lnTo>
                  <a:lnTo>
                    <a:pt x="21600" y="21122"/>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71" name="Google Shape;171;p21"/>
          <p:cNvSpPr txBox="1"/>
          <p:nvPr>
            <p:ph type="title"/>
          </p:nvPr>
        </p:nvSpPr>
        <p:spPr>
          <a:xfrm>
            <a:off x="761949" y="2221516"/>
            <a:ext cx="3175200" cy="176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72" name="Google Shape;172;p2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5">
  <p:cSld name="CUSTOM_2_4_5">
    <p:spTree>
      <p:nvGrpSpPr>
        <p:cNvPr id="2985" name="Shape 2985"/>
        <p:cNvGrpSpPr/>
        <p:nvPr/>
      </p:nvGrpSpPr>
      <p:grpSpPr>
        <a:xfrm>
          <a:off x="0" y="0"/>
          <a:ext cx="0" cy="0"/>
          <a:chOff x="0" y="0"/>
          <a:chExt cx="0" cy="0"/>
        </a:xfrm>
      </p:grpSpPr>
      <p:sp>
        <p:nvSpPr>
          <p:cNvPr id="2986" name="Google Shape;2986;p195"/>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87" name="Google Shape;2987;p195"/>
          <p:cNvGrpSpPr/>
          <p:nvPr/>
        </p:nvGrpSpPr>
        <p:grpSpPr>
          <a:xfrm>
            <a:off x="614120" y="4568626"/>
            <a:ext cx="1565658" cy="245350"/>
            <a:chOff x="614120" y="4568626"/>
            <a:chExt cx="1565658" cy="245350"/>
          </a:xfrm>
        </p:grpSpPr>
        <p:grpSp>
          <p:nvGrpSpPr>
            <p:cNvPr id="2988" name="Google Shape;2988;p195"/>
            <p:cNvGrpSpPr/>
            <p:nvPr/>
          </p:nvGrpSpPr>
          <p:grpSpPr>
            <a:xfrm>
              <a:off x="614120" y="4568626"/>
              <a:ext cx="290167" cy="233377"/>
              <a:chOff x="614120" y="4568626"/>
              <a:chExt cx="290167" cy="233377"/>
            </a:xfrm>
          </p:grpSpPr>
          <p:sp>
            <p:nvSpPr>
              <p:cNvPr id="2989" name="Google Shape;2989;p19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9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9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9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195"/>
            <p:cNvGrpSpPr/>
            <p:nvPr/>
          </p:nvGrpSpPr>
          <p:grpSpPr>
            <a:xfrm>
              <a:off x="989660" y="4603434"/>
              <a:ext cx="1190118" cy="210542"/>
              <a:chOff x="989660" y="4603434"/>
              <a:chExt cx="1190118" cy="210542"/>
            </a:xfrm>
          </p:grpSpPr>
          <p:sp>
            <p:nvSpPr>
              <p:cNvPr id="2994" name="Google Shape;2994;p19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5" name="Google Shape;2995;p195"/>
              <p:cNvGrpSpPr/>
              <p:nvPr/>
            </p:nvGrpSpPr>
            <p:grpSpPr>
              <a:xfrm>
                <a:off x="1682774" y="4617610"/>
                <a:ext cx="497005" cy="149188"/>
                <a:chOff x="1682774" y="4617610"/>
                <a:chExt cx="497005" cy="149188"/>
              </a:xfrm>
            </p:grpSpPr>
            <p:sp>
              <p:nvSpPr>
                <p:cNvPr id="2996" name="Google Shape;2996;p19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9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9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9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9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01" name="Google Shape;3001;p195"/>
          <p:cNvSpPr/>
          <p:nvPr/>
        </p:nvSpPr>
        <p:spPr>
          <a:xfrm rot="-5400000">
            <a:off x="2616350" y="-1267950"/>
            <a:ext cx="6527700" cy="652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95"/>
          <p:cNvSpPr txBox="1"/>
          <p:nvPr/>
        </p:nvSpPr>
        <p:spPr>
          <a:xfrm>
            <a:off x="26670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05</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6">
  <p:cSld name="CUSTOM_2_4_6">
    <p:spTree>
      <p:nvGrpSpPr>
        <p:cNvPr id="3003" name="Shape 3003"/>
        <p:cNvGrpSpPr/>
        <p:nvPr/>
      </p:nvGrpSpPr>
      <p:grpSpPr>
        <a:xfrm>
          <a:off x="0" y="0"/>
          <a:ext cx="0" cy="0"/>
          <a:chOff x="0" y="0"/>
          <a:chExt cx="0" cy="0"/>
        </a:xfrm>
      </p:grpSpPr>
      <p:sp>
        <p:nvSpPr>
          <p:cNvPr id="3004" name="Google Shape;3004;p196"/>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005" name="Google Shape;3005;p196"/>
          <p:cNvGrpSpPr/>
          <p:nvPr/>
        </p:nvGrpSpPr>
        <p:grpSpPr>
          <a:xfrm>
            <a:off x="614120" y="4568626"/>
            <a:ext cx="1565658" cy="245350"/>
            <a:chOff x="614120" y="4568626"/>
            <a:chExt cx="1565658" cy="245350"/>
          </a:xfrm>
        </p:grpSpPr>
        <p:grpSp>
          <p:nvGrpSpPr>
            <p:cNvPr id="3006" name="Google Shape;3006;p196"/>
            <p:cNvGrpSpPr/>
            <p:nvPr/>
          </p:nvGrpSpPr>
          <p:grpSpPr>
            <a:xfrm>
              <a:off x="614120" y="4568626"/>
              <a:ext cx="290167" cy="233377"/>
              <a:chOff x="614120" y="4568626"/>
              <a:chExt cx="290167" cy="233377"/>
            </a:xfrm>
          </p:grpSpPr>
          <p:sp>
            <p:nvSpPr>
              <p:cNvPr id="3007" name="Google Shape;3007;p19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9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9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9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196"/>
            <p:cNvGrpSpPr/>
            <p:nvPr/>
          </p:nvGrpSpPr>
          <p:grpSpPr>
            <a:xfrm>
              <a:off x="989660" y="4603434"/>
              <a:ext cx="1190118" cy="210542"/>
              <a:chOff x="989660" y="4603434"/>
              <a:chExt cx="1190118" cy="210542"/>
            </a:xfrm>
          </p:grpSpPr>
          <p:sp>
            <p:nvSpPr>
              <p:cNvPr id="3012" name="Google Shape;3012;p19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196"/>
              <p:cNvGrpSpPr/>
              <p:nvPr/>
            </p:nvGrpSpPr>
            <p:grpSpPr>
              <a:xfrm>
                <a:off x="1682774" y="4617610"/>
                <a:ext cx="497005" cy="149188"/>
                <a:chOff x="1682774" y="4617610"/>
                <a:chExt cx="497005" cy="149188"/>
              </a:xfrm>
            </p:grpSpPr>
            <p:sp>
              <p:nvSpPr>
                <p:cNvPr id="3014" name="Google Shape;3014;p19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9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9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9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9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19" name="Google Shape;3019;p196"/>
          <p:cNvSpPr/>
          <p:nvPr/>
        </p:nvSpPr>
        <p:spPr>
          <a:xfrm>
            <a:off x="3727600" y="-799350"/>
            <a:ext cx="6742200" cy="67422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96"/>
          <p:cNvSpPr txBox="1"/>
          <p:nvPr/>
        </p:nvSpPr>
        <p:spPr>
          <a:xfrm>
            <a:off x="31242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06</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7">
  <p:cSld name="CUSTOM_2_4_7">
    <p:spTree>
      <p:nvGrpSpPr>
        <p:cNvPr id="3021" name="Shape 3021"/>
        <p:cNvGrpSpPr/>
        <p:nvPr/>
      </p:nvGrpSpPr>
      <p:grpSpPr>
        <a:xfrm>
          <a:off x="0" y="0"/>
          <a:ext cx="0" cy="0"/>
          <a:chOff x="0" y="0"/>
          <a:chExt cx="0" cy="0"/>
        </a:xfrm>
      </p:grpSpPr>
      <p:sp>
        <p:nvSpPr>
          <p:cNvPr id="3022" name="Google Shape;3022;p197"/>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023" name="Google Shape;3023;p197"/>
          <p:cNvGrpSpPr/>
          <p:nvPr/>
        </p:nvGrpSpPr>
        <p:grpSpPr>
          <a:xfrm>
            <a:off x="614120" y="4568626"/>
            <a:ext cx="1565658" cy="245350"/>
            <a:chOff x="614120" y="4568626"/>
            <a:chExt cx="1565658" cy="245350"/>
          </a:xfrm>
        </p:grpSpPr>
        <p:grpSp>
          <p:nvGrpSpPr>
            <p:cNvPr id="3024" name="Google Shape;3024;p197"/>
            <p:cNvGrpSpPr/>
            <p:nvPr/>
          </p:nvGrpSpPr>
          <p:grpSpPr>
            <a:xfrm>
              <a:off x="614120" y="4568626"/>
              <a:ext cx="290167" cy="233377"/>
              <a:chOff x="614120" y="4568626"/>
              <a:chExt cx="290167" cy="233377"/>
            </a:xfrm>
          </p:grpSpPr>
          <p:sp>
            <p:nvSpPr>
              <p:cNvPr id="3025" name="Google Shape;3025;p19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9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9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9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197"/>
            <p:cNvGrpSpPr/>
            <p:nvPr/>
          </p:nvGrpSpPr>
          <p:grpSpPr>
            <a:xfrm>
              <a:off x="989660" y="4603434"/>
              <a:ext cx="1190118" cy="210542"/>
              <a:chOff x="989660" y="4603434"/>
              <a:chExt cx="1190118" cy="210542"/>
            </a:xfrm>
          </p:grpSpPr>
          <p:sp>
            <p:nvSpPr>
              <p:cNvPr id="3030" name="Google Shape;3030;p19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1" name="Google Shape;3031;p197"/>
              <p:cNvGrpSpPr/>
              <p:nvPr/>
            </p:nvGrpSpPr>
            <p:grpSpPr>
              <a:xfrm>
                <a:off x="1682774" y="4617610"/>
                <a:ext cx="497005" cy="149188"/>
                <a:chOff x="1682774" y="4617610"/>
                <a:chExt cx="497005" cy="149188"/>
              </a:xfrm>
            </p:grpSpPr>
            <p:sp>
              <p:nvSpPr>
                <p:cNvPr id="3032" name="Google Shape;3032;p19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9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9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9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9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7" name="Google Shape;3037;p197"/>
          <p:cNvSpPr/>
          <p:nvPr/>
        </p:nvSpPr>
        <p:spPr>
          <a:xfrm rot="-5400000">
            <a:off x="2616350" y="-1267950"/>
            <a:ext cx="6527700" cy="6527700"/>
          </a:xfrm>
          <a:prstGeom prst="rtTriangle">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97"/>
          <p:cNvSpPr txBox="1"/>
          <p:nvPr/>
        </p:nvSpPr>
        <p:spPr>
          <a:xfrm>
            <a:off x="2667050" y="1514525"/>
            <a:ext cx="6472800" cy="363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800"/>
              </a:spcAft>
              <a:buNone/>
            </a:pPr>
            <a:r>
              <a:rPr lang="en" sz="40000">
                <a:solidFill>
                  <a:srgbClr val="FFFFFF"/>
                </a:solidFill>
                <a:latin typeface="Google Sans"/>
                <a:ea typeface="Google Sans"/>
                <a:cs typeface="Google Sans"/>
                <a:sym typeface="Google Sans"/>
              </a:rPr>
              <a:t>07</a:t>
            </a:r>
            <a:endParaRPr sz="40000">
              <a:solidFill>
                <a:srgbClr val="FFFFFF"/>
              </a:solidFill>
              <a:latin typeface="Google Sans"/>
              <a:ea typeface="Google Sans"/>
              <a:cs typeface="Google Sans"/>
              <a:sym typeface="Google Sans"/>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Break / Center">
  <p:cSld name="CUSTOM_3_1_1">
    <p:spTree>
      <p:nvGrpSpPr>
        <p:cNvPr id="3039" name="Shape 3039"/>
        <p:cNvGrpSpPr/>
        <p:nvPr/>
      </p:nvGrpSpPr>
      <p:grpSpPr>
        <a:xfrm>
          <a:off x="0" y="0"/>
          <a:ext cx="0" cy="0"/>
          <a:chOff x="0" y="0"/>
          <a:chExt cx="0" cy="0"/>
        </a:xfrm>
      </p:grpSpPr>
      <p:sp>
        <p:nvSpPr>
          <p:cNvPr id="3040" name="Google Shape;3040;p198"/>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3041" name="Google Shape;3041;p198"/>
          <p:cNvGrpSpPr/>
          <p:nvPr/>
        </p:nvGrpSpPr>
        <p:grpSpPr>
          <a:xfrm>
            <a:off x="3716512" y="4433681"/>
            <a:ext cx="1710967" cy="562474"/>
            <a:chOff x="1325450" y="2304375"/>
            <a:chExt cx="1956061" cy="643048"/>
          </a:xfrm>
        </p:grpSpPr>
        <p:grpSp>
          <p:nvGrpSpPr>
            <p:cNvPr id="3042" name="Google Shape;3042;p198"/>
            <p:cNvGrpSpPr/>
            <p:nvPr/>
          </p:nvGrpSpPr>
          <p:grpSpPr>
            <a:xfrm>
              <a:off x="1532144" y="2517656"/>
              <a:ext cx="1543000" cy="273170"/>
              <a:chOff x="1532144" y="2517656"/>
              <a:chExt cx="1543000" cy="273170"/>
            </a:xfrm>
          </p:grpSpPr>
          <p:sp>
            <p:nvSpPr>
              <p:cNvPr id="3043" name="Google Shape;3043;p198"/>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4" name="Google Shape;3044;p198"/>
              <p:cNvGrpSpPr/>
              <p:nvPr/>
            </p:nvGrpSpPr>
            <p:grpSpPr>
              <a:xfrm>
                <a:off x="2430468" y="2536041"/>
                <a:ext cx="644676" cy="193720"/>
                <a:chOff x="2430468" y="2536041"/>
                <a:chExt cx="644676" cy="193720"/>
              </a:xfrm>
            </p:grpSpPr>
            <p:sp>
              <p:nvSpPr>
                <p:cNvPr id="3045" name="Google Shape;3045;p198"/>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98"/>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98"/>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98"/>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98"/>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0" name="Google Shape;3050;p198"/>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198"/>
          <p:cNvGrpSpPr/>
          <p:nvPr/>
        </p:nvGrpSpPr>
        <p:grpSpPr>
          <a:xfrm>
            <a:off x="4298352" y="1494414"/>
            <a:ext cx="547281" cy="440205"/>
            <a:chOff x="6294751" y="783425"/>
            <a:chExt cx="5020925" cy="4038575"/>
          </a:xfrm>
        </p:grpSpPr>
        <p:sp>
          <p:nvSpPr>
            <p:cNvPr id="3052" name="Google Shape;3052;p19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3053" name="Google Shape;3053;p19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3054" name="Google Shape;3054;p19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3055" name="Google Shape;3055;p19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7">
  <p:cSld name="CUSTOM_1_7">
    <p:spTree>
      <p:nvGrpSpPr>
        <p:cNvPr id="3056" name="Shape 3056"/>
        <p:cNvGrpSpPr/>
        <p:nvPr/>
      </p:nvGrpSpPr>
      <p:grpSpPr>
        <a:xfrm>
          <a:off x="0" y="0"/>
          <a:ext cx="0" cy="0"/>
          <a:chOff x="0" y="0"/>
          <a:chExt cx="0" cy="0"/>
        </a:xfrm>
      </p:grpSpPr>
      <p:pic>
        <p:nvPicPr>
          <p:cNvPr id="3057" name="Google Shape;3057;p199"/>
          <p:cNvPicPr preferRelativeResize="0"/>
          <p:nvPr/>
        </p:nvPicPr>
        <p:blipFill rotWithShape="1">
          <a:blip r:embed="rId2">
            <a:alphaModFix/>
          </a:blip>
          <a:srcRect b="19651" l="13468" r="30342" t="47930"/>
          <a:stretch/>
        </p:blipFill>
        <p:spPr>
          <a:xfrm>
            <a:off x="3323950" y="0"/>
            <a:ext cx="5390675" cy="3110200"/>
          </a:xfrm>
          <a:prstGeom prst="rect">
            <a:avLst/>
          </a:prstGeom>
          <a:noFill/>
          <a:ln>
            <a:noFill/>
          </a:ln>
        </p:spPr>
      </p:pic>
      <p:grpSp>
        <p:nvGrpSpPr>
          <p:cNvPr id="3058" name="Google Shape;3058;p199"/>
          <p:cNvGrpSpPr/>
          <p:nvPr/>
        </p:nvGrpSpPr>
        <p:grpSpPr>
          <a:xfrm>
            <a:off x="522212" y="1321429"/>
            <a:ext cx="479498" cy="385684"/>
            <a:chOff x="6294751" y="783425"/>
            <a:chExt cx="5020925" cy="4038575"/>
          </a:xfrm>
        </p:grpSpPr>
        <p:sp>
          <p:nvSpPr>
            <p:cNvPr id="3059" name="Google Shape;3059;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199"/>
          <p:cNvGrpSpPr/>
          <p:nvPr/>
        </p:nvGrpSpPr>
        <p:grpSpPr>
          <a:xfrm>
            <a:off x="761948" y="4603434"/>
            <a:ext cx="1190118" cy="210542"/>
            <a:chOff x="990623" y="4603434"/>
            <a:chExt cx="1190118" cy="210542"/>
          </a:xfrm>
        </p:grpSpPr>
        <p:sp>
          <p:nvSpPr>
            <p:cNvPr id="3064" name="Google Shape;3064;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0" name="Google Shape;3070;p199"/>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6">
  <p:cSld name="CUSTOM_1_6">
    <p:spTree>
      <p:nvGrpSpPr>
        <p:cNvPr id="3071" name="Shape 3071"/>
        <p:cNvGrpSpPr/>
        <p:nvPr/>
      </p:nvGrpSpPr>
      <p:grpSpPr>
        <a:xfrm>
          <a:off x="0" y="0"/>
          <a:ext cx="0" cy="0"/>
          <a:chOff x="0" y="0"/>
          <a:chExt cx="0" cy="0"/>
        </a:xfrm>
      </p:grpSpPr>
      <p:pic>
        <p:nvPicPr>
          <p:cNvPr id="3072" name="Google Shape;3072;p200"/>
          <p:cNvPicPr preferRelativeResize="0"/>
          <p:nvPr/>
        </p:nvPicPr>
        <p:blipFill rotWithShape="1">
          <a:blip r:embed="rId2">
            <a:alphaModFix/>
          </a:blip>
          <a:srcRect b="37162" l="17281" r="24881" t="15405"/>
          <a:stretch/>
        </p:blipFill>
        <p:spPr>
          <a:xfrm>
            <a:off x="4648100" y="1449775"/>
            <a:ext cx="4505450" cy="3695175"/>
          </a:xfrm>
          <a:prstGeom prst="rect">
            <a:avLst/>
          </a:prstGeom>
          <a:noFill/>
          <a:ln>
            <a:noFill/>
          </a:ln>
        </p:spPr>
      </p:pic>
      <p:grpSp>
        <p:nvGrpSpPr>
          <p:cNvPr id="3073" name="Google Shape;3073;p200"/>
          <p:cNvGrpSpPr/>
          <p:nvPr/>
        </p:nvGrpSpPr>
        <p:grpSpPr>
          <a:xfrm>
            <a:off x="522212" y="1321429"/>
            <a:ext cx="479498" cy="385684"/>
            <a:chOff x="6294751" y="783425"/>
            <a:chExt cx="5020925" cy="4038575"/>
          </a:xfrm>
        </p:grpSpPr>
        <p:sp>
          <p:nvSpPr>
            <p:cNvPr id="3074" name="Google Shape;3074;p20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200"/>
          <p:cNvGrpSpPr/>
          <p:nvPr/>
        </p:nvGrpSpPr>
        <p:grpSpPr>
          <a:xfrm>
            <a:off x="761948" y="4603434"/>
            <a:ext cx="1190118" cy="210542"/>
            <a:chOff x="990623" y="4603434"/>
            <a:chExt cx="1190118" cy="210542"/>
          </a:xfrm>
        </p:grpSpPr>
        <p:sp>
          <p:nvSpPr>
            <p:cNvPr id="3079" name="Google Shape;3079;p20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5" name="Google Shape;3085;p200"/>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5">
  <p:cSld name="CUSTOM_1_5">
    <p:spTree>
      <p:nvGrpSpPr>
        <p:cNvPr id="3086" name="Shape 3086"/>
        <p:cNvGrpSpPr/>
        <p:nvPr/>
      </p:nvGrpSpPr>
      <p:grpSpPr>
        <a:xfrm>
          <a:off x="0" y="0"/>
          <a:ext cx="0" cy="0"/>
          <a:chOff x="0" y="0"/>
          <a:chExt cx="0" cy="0"/>
        </a:xfrm>
      </p:grpSpPr>
      <p:pic>
        <p:nvPicPr>
          <p:cNvPr id="3087" name="Google Shape;3087;p201"/>
          <p:cNvPicPr preferRelativeResize="0"/>
          <p:nvPr/>
        </p:nvPicPr>
        <p:blipFill rotWithShape="1">
          <a:blip r:embed="rId2">
            <a:alphaModFix/>
          </a:blip>
          <a:srcRect b="13571" l="5261" r="19686" t="44824"/>
          <a:stretch/>
        </p:blipFill>
        <p:spPr>
          <a:xfrm>
            <a:off x="2667050" y="0"/>
            <a:ext cx="5832025" cy="3232600"/>
          </a:xfrm>
          <a:prstGeom prst="rect">
            <a:avLst/>
          </a:prstGeom>
          <a:noFill/>
          <a:ln>
            <a:noFill/>
          </a:ln>
        </p:spPr>
      </p:pic>
      <p:grpSp>
        <p:nvGrpSpPr>
          <p:cNvPr id="3088" name="Google Shape;3088;p201"/>
          <p:cNvGrpSpPr/>
          <p:nvPr/>
        </p:nvGrpSpPr>
        <p:grpSpPr>
          <a:xfrm>
            <a:off x="522212" y="1321429"/>
            <a:ext cx="479498" cy="385684"/>
            <a:chOff x="6294751" y="783425"/>
            <a:chExt cx="5020925" cy="4038575"/>
          </a:xfrm>
        </p:grpSpPr>
        <p:sp>
          <p:nvSpPr>
            <p:cNvPr id="3089" name="Google Shape;3089;p20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201"/>
          <p:cNvGrpSpPr/>
          <p:nvPr/>
        </p:nvGrpSpPr>
        <p:grpSpPr>
          <a:xfrm>
            <a:off x="761948" y="4603434"/>
            <a:ext cx="1190118" cy="210542"/>
            <a:chOff x="990623" y="4603434"/>
            <a:chExt cx="1190118" cy="210542"/>
          </a:xfrm>
        </p:grpSpPr>
        <p:sp>
          <p:nvSpPr>
            <p:cNvPr id="3094" name="Google Shape;3094;p20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0" name="Google Shape;3100;p201"/>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4">
  <p:cSld name="CUSTOM_1_4">
    <p:spTree>
      <p:nvGrpSpPr>
        <p:cNvPr id="3101" name="Shape 3101"/>
        <p:cNvGrpSpPr/>
        <p:nvPr/>
      </p:nvGrpSpPr>
      <p:grpSpPr>
        <a:xfrm>
          <a:off x="0" y="0"/>
          <a:ext cx="0" cy="0"/>
          <a:chOff x="0" y="0"/>
          <a:chExt cx="0" cy="0"/>
        </a:xfrm>
      </p:grpSpPr>
      <p:pic>
        <p:nvPicPr>
          <p:cNvPr id="3102" name="Google Shape;3102;p202"/>
          <p:cNvPicPr preferRelativeResize="0"/>
          <p:nvPr/>
        </p:nvPicPr>
        <p:blipFill rotWithShape="1">
          <a:blip r:embed="rId2">
            <a:alphaModFix/>
          </a:blip>
          <a:srcRect b="18926" l="0" r="18086" t="38666"/>
          <a:stretch/>
        </p:blipFill>
        <p:spPr>
          <a:xfrm>
            <a:off x="2931375" y="0"/>
            <a:ext cx="5991450" cy="3101800"/>
          </a:xfrm>
          <a:prstGeom prst="rect">
            <a:avLst/>
          </a:prstGeom>
          <a:noFill/>
          <a:ln>
            <a:noFill/>
          </a:ln>
        </p:spPr>
      </p:pic>
      <p:grpSp>
        <p:nvGrpSpPr>
          <p:cNvPr id="3103" name="Google Shape;3103;p202"/>
          <p:cNvGrpSpPr/>
          <p:nvPr/>
        </p:nvGrpSpPr>
        <p:grpSpPr>
          <a:xfrm>
            <a:off x="522212" y="1321429"/>
            <a:ext cx="479498" cy="385684"/>
            <a:chOff x="6294751" y="783425"/>
            <a:chExt cx="5020925" cy="4038575"/>
          </a:xfrm>
        </p:grpSpPr>
        <p:sp>
          <p:nvSpPr>
            <p:cNvPr id="3104" name="Google Shape;3104;p20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202"/>
          <p:cNvGrpSpPr/>
          <p:nvPr/>
        </p:nvGrpSpPr>
        <p:grpSpPr>
          <a:xfrm>
            <a:off x="761948" y="4603434"/>
            <a:ext cx="1190118" cy="210542"/>
            <a:chOff x="990623" y="4603434"/>
            <a:chExt cx="1190118" cy="210542"/>
          </a:xfrm>
        </p:grpSpPr>
        <p:sp>
          <p:nvSpPr>
            <p:cNvPr id="3109" name="Google Shape;3109;p20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5" name="Google Shape;3115;p202"/>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3">
  <p:cSld name="CUSTOM_1_3">
    <p:spTree>
      <p:nvGrpSpPr>
        <p:cNvPr id="3116" name="Shape 3116"/>
        <p:cNvGrpSpPr/>
        <p:nvPr/>
      </p:nvGrpSpPr>
      <p:grpSpPr>
        <a:xfrm>
          <a:off x="0" y="0"/>
          <a:ext cx="0" cy="0"/>
          <a:chOff x="0" y="0"/>
          <a:chExt cx="0" cy="0"/>
        </a:xfrm>
      </p:grpSpPr>
      <p:pic>
        <p:nvPicPr>
          <p:cNvPr id="3117" name="Google Shape;3117;p203"/>
          <p:cNvPicPr preferRelativeResize="0"/>
          <p:nvPr/>
        </p:nvPicPr>
        <p:blipFill rotWithShape="1">
          <a:blip r:embed="rId2">
            <a:alphaModFix/>
          </a:blip>
          <a:srcRect b="12221" l="3612" r="10572" t="46192"/>
          <a:stretch/>
        </p:blipFill>
        <p:spPr>
          <a:xfrm>
            <a:off x="3073275" y="0"/>
            <a:ext cx="6033625" cy="2923950"/>
          </a:xfrm>
          <a:prstGeom prst="rect">
            <a:avLst/>
          </a:prstGeom>
          <a:noFill/>
          <a:ln>
            <a:noFill/>
          </a:ln>
        </p:spPr>
      </p:pic>
      <p:grpSp>
        <p:nvGrpSpPr>
          <p:cNvPr id="3118" name="Google Shape;3118;p203"/>
          <p:cNvGrpSpPr/>
          <p:nvPr/>
        </p:nvGrpSpPr>
        <p:grpSpPr>
          <a:xfrm>
            <a:off x="522212" y="1321429"/>
            <a:ext cx="479498" cy="385684"/>
            <a:chOff x="6294751" y="783425"/>
            <a:chExt cx="5020925" cy="4038575"/>
          </a:xfrm>
        </p:grpSpPr>
        <p:sp>
          <p:nvSpPr>
            <p:cNvPr id="3119" name="Google Shape;3119;p20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203"/>
          <p:cNvGrpSpPr/>
          <p:nvPr/>
        </p:nvGrpSpPr>
        <p:grpSpPr>
          <a:xfrm>
            <a:off x="761948" y="4603434"/>
            <a:ext cx="1190118" cy="210542"/>
            <a:chOff x="990623" y="4603434"/>
            <a:chExt cx="1190118" cy="210542"/>
          </a:xfrm>
        </p:grpSpPr>
        <p:sp>
          <p:nvSpPr>
            <p:cNvPr id="3124" name="Google Shape;3124;p20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203"/>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2">
  <p:cSld name="CUSTOM_1_2">
    <p:spTree>
      <p:nvGrpSpPr>
        <p:cNvPr id="3131" name="Shape 3131"/>
        <p:cNvGrpSpPr/>
        <p:nvPr/>
      </p:nvGrpSpPr>
      <p:grpSpPr>
        <a:xfrm>
          <a:off x="0" y="0"/>
          <a:ext cx="0" cy="0"/>
          <a:chOff x="0" y="0"/>
          <a:chExt cx="0" cy="0"/>
        </a:xfrm>
      </p:grpSpPr>
      <p:pic>
        <p:nvPicPr>
          <p:cNvPr id="3132" name="Google Shape;3132;p204"/>
          <p:cNvPicPr preferRelativeResize="0"/>
          <p:nvPr/>
        </p:nvPicPr>
        <p:blipFill rotWithShape="1">
          <a:blip r:embed="rId2">
            <a:alphaModFix/>
          </a:blip>
          <a:srcRect b="15523" l="2929" r="41910" t="20749"/>
          <a:stretch/>
        </p:blipFill>
        <p:spPr>
          <a:xfrm>
            <a:off x="4895870" y="50770"/>
            <a:ext cx="4269450" cy="4932200"/>
          </a:xfrm>
          <a:prstGeom prst="rect">
            <a:avLst/>
          </a:prstGeom>
          <a:noFill/>
          <a:ln>
            <a:noFill/>
          </a:ln>
        </p:spPr>
      </p:pic>
      <p:grpSp>
        <p:nvGrpSpPr>
          <p:cNvPr id="3133" name="Google Shape;3133;p204"/>
          <p:cNvGrpSpPr/>
          <p:nvPr/>
        </p:nvGrpSpPr>
        <p:grpSpPr>
          <a:xfrm>
            <a:off x="522212" y="1321429"/>
            <a:ext cx="479498" cy="385684"/>
            <a:chOff x="6294751" y="783425"/>
            <a:chExt cx="5020925" cy="4038575"/>
          </a:xfrm>
        </p:grpSpPr>
        <p:sp>
          <p:nvSpPr>
            <p:cNvPr id="3134" name="Google Shape;3134;p20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204"/>
          <p:cNvGrpSpPr/>
          <p:nvPr/>
        </p:nvGrpSpPr>
        <p:grpSpPr>
          <a:xfrm>
            <a:off x="761948" y="4603434"/>
            <a:ext cx="1190118" cy="210542"/>
            <a:chOff x="990623" y="4603434"/>
            <a:chExt cx="1190118" cy="210542"/>
          </a:xfrm>
        </p:grpSpPr>
        <p:sp>
          <p:nvSpPr>
            <p:cNvPr id="3139" name="Google Shape;3139;p20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0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5" name="Google Shape;3145;p204"/>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
  <p:cSld name="CUSTOM_2">
    <p:spTree>
      <p:nvGrpSpPr>
        <p:cNvPr id="173" name="Shape 173"/>
        <p:cNvGrpSpPr/>
        <p:nvPr/>
      </p:nvGrpSpPr>
      <p:grpSpPr>
        <a:xfrm>
          <a:off x="0" y="0"/>
          <a:ext cx="0" cy="0"/>
          <a:chOff x="0" y="0"/>
          <a:chExt cx="0" cy="0"/>
        </a:xfrm>
      </p:grpSpPr>
      <p:sp>
        <p:nvSpPr>
          <p:cNvPr id="174" name="Google Shape;174;p22"/>
          <p:cNvSpPr txBox="1"/>
          <p:nvPr>
            <p:ph type="title"/>
          </p:nvPr>
        </p:nvSpPr>
        <p:spPr>
          <a:xfrm>
            <a:off x="761949" y="811491"/>
            <a:ext cx="5080500" cy="1762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75" name="Google Shape;175;p22"/>
          <p:cNvGrpSpPr/>
          <p:nvPr/>
        </p:nvGrpSpPr>
        <p:grpSpPr>
          <a:xfrm>
            <a:off x="614117" y="4570742"/>
            <a:ext cx="1565666" cy="245360"/>
            <a:chOff x="-2" y="0"/>
            <a:chExt cx="1565666" cy="245360"/>
          </a:xfrm>
        </p:grpSpPr>
        <p:grpSp>
          <p:nvGrpSpPr>
            <p:cNvPr id="176" name="Google Shape;176;p22"/>
            <p:cNvGrpSpPr/>
            <p:nvPr/>
          </p:nvGrpSpPr>
          <p:grpSpPr>
            <a:xfrm>
              <a:off x="-2" y="0"/>
              <a:ext cx="290174" cy="233352"/>
              <a:chOff x="-1" y="0"/>
              <a:chExt cx="290174" cy="233352"/>
            </a:xfrm>
          </p:grpSpPr>
          <p:sp>
            <p:nvSpPr>
              <p:cNvPr id="177" name="Google Shape;177;p2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8" name="Google Shape;178;p2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9" name="Google Shape;179;p2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 name="Google Shape;180;p2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81" name="Google Shape;181;p22"/>
            <p:cNvGrpSpPr/>
            <p:nvPr/>
          </p:nvGrpSpPr>
          <p:grpSpPr>
            <a:xfrm>
              <a:off x="375539" y="34814"/>
              <a:ext cx="1190125" cy="210546"/>
              <a:chOff x="-1" y="6"/>
              <a:chExt cx="1190125" cy="210546"/>
            </a:xfrm>
          </p:grpSpPr>
          <p:sp>
            <p:nvSpPr>
              <p:cNvPr id="182" name="Google Shape;182;p2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83" name="Google Shape;183;p22"/>
              <p:cNvGrpSpPr/>
              <p:nvPr/>
            </p:nvGrpSpPr>
            <p:grpSpPr>
              <a:xfrm>
                <a:off x="693120" y="14182"/>
                <a:ext cx="497004" cy="149202"/>
                <a:chOff x="6" y="6"/>
                <a:chExt cx="497004" cy="149202"/>
              </a:xfrm>
            </p:grpSpPr>
            <p:sp>
              <p:nvSpPr>
                <p:cNvPr id="184" name="Google Shape;184;p2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5" name="Google Shape;185;p2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6" name="Google Shape;186;p2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7" name="Google Shape;187;p2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8" name="Google Shape;188;p2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89" name="Google Shape;189;p2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Title / Left1">
  <p:cSld name="CUSTOM">
    <p:spTree>
      <p:nvGrpSpPr>
        <p:cNvPr id="3152" name="Shape 3152"/>
        <p:cNvGrpSpPr/>
        <p:nvPr/>
      </p:nvGrpSpPr>
      <p:grpSpPr>
        <a:xfrm>
          <a:off x="0" y="0"/>
          <a:ext cx="0" cy="0"/>
          <a:chOff x="0" y="0"/>
          <a:chExt cx="0" cy="0"/>
        </a:xfrm>
      </p:grpSpPr>
      <p:sp>
        <p:nvSpPr>
          <p:cNvPr id="3153" name="Google Shape;3153;p206"/>
          <p:cNvSpPr txBox="1"/>
          <p:nvPr>
            <p:ph type="title"/>
          </p:nvPr>
        </p:nvSpPr>
        <p:spPr>
          <a:xfrm>
            <a:off x="1447800" y="2342825"/>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154" name="Google Shape;3154;p206"/>
          <p:cNvSpPr txBox="1"/>
          <p:nvPr>
            <p:ph idx="1" type="subTitle"/>
          </p:nvPr>
        </p:nvSpPr>
        <p:spPr>
          <a:xfrm>
            <a:off x="6019800" y="16380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3155" name="Google Shape;3155;p206"/>
          <p:cNvGrpSpPr/>
          <p:nvPr/>
        </p:nvGrpSpPr>
        <p:grpSpPr>
          <a:xfrm>
            <a:off x="1337035" y="4433681"/>
            <a:ext cx="1710967" cy="562474"/>
            <a:chOff x="1325450" y="2304375"/>
            <a:chExt cx="1956061" cy="643048"/>
          </a:xfrm>
        </p:grpSpPr>
        <p:grpSp>
          <p:nvGrpSpPr>
            <p:cNvPr id="3156" name="Google Shape;3156;p206"/>
            <p:cNvGrpSpPr/>
            <p:nvPr/>
          </p:nvGrpSpPr>
          <p:grpSpPr>
            <a:xfrm>
              <a:off x="1532144" y="2517656"/>
              <a:ext cx="1543000" cy="273170"/>
              <a:chOff x="1532144" y="2517656"/>
              <a:chExt cx="1543000" cy="273170"/>
            </a:xfrm>
          </p:grpSpPr>
          <p:sp>
            <p:nvSpPr>
              <p:cNvPr id="3157" name="Google Shape;3157;p20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8" name="Google Shape;3158;p206"/>
              <p:cNvGrpSpPr/>
              <p:nvPr/>
            </p:nvGrpSpPr>
            <p:grpSpPr>
              <a:xfrm>
                <a:off x="2430468" y="2536041"/>
                <a:ext cx="644676" cy="193720"/>
                <a:chOff x="2430468" y="2536041"/>
                <a:chExt cx="644676" cy="193720"/>
              </a:xfrm>
            </p:grpSpPr>
            <p:sp>
              <p:nvSpPr>
                <p:cNvPr id="3159" name="Google Shape;3159;p20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0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64" name="Google Shape;3164;p206"/>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Title / Left 2">
  <p:cSld name="CUSTOM_9">
    <p:spTree>
      <p:nvGrpSpPr>
        <p:cNvPr id="3166" name="Shape 3166"/>
        <p:cNvGrpSpPr/>
        <p:nvPr/>
      </p:nvGrpSpPr>
      <p:grpSpPr>
        <a:xfrm>
          <a:off x="0" y="0"/>
          <a:ext cx="0" cy="0"/>
          <a:chOff x="0" y="0"/>
          <a:chExt cx="0" cy="0"/>
        </a:xfrm>
      </p:grpSpPr>
      <p:sp>
        <p:nvSpPr>
          <p:cNvPr id="3167" name="Google Shape;3167;p207"/>
          <p:cNvSpPr txBox="1"/>
          <p:nvPr>
            <p:ph type="title"/>
          </p:nvPr>
        </p:nvSpPr>
        <p:spPr>
          <a:xfrm>
            <a:off x="685800" y="2343150"/>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168" name="Google Shape;3168;p207"/>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3169" name="Google Shape;3169;p207"/>
          <p:cNvGrpSpPr/>
          <p:nvPr/>
        </p:nvGrpSpPr>
        <p:grpSpPr>
          <a:xfrm>
            <a:off x="480757" y="1433272"/>
            <a:ext cx="562473" cy="562473"/>
            <a:chOff x="4250596" y="2250412"/>
            <a:chExt cx="642900" cy="642900"/>
          </a:xfrm>
        </p:grpSpPr>
        <p:grpSp>
          <p:nvGrpSpPr>
            <p:cNvPr id="3170" name="Google Shape;3170;p207"/>
            <p:cNvGrpSpPr/>
            <p:nvPr/>
          </p:nvGrpSpPr>
          <p:grpSpPr>
            <a:xfrm>
              <a:off x="4263448" y="2316851"/>
              <a:ext cx="616570" cy="495937"/>
              <a:chOff x="6294751" y="783425"/>
              <a:chExt cx="5020925" cy="4038575"/>
            </a:xfrm>
          </p:grpSpPr>
          <p:sp>
            <p:nvSpPr>
              <p:cNvPr id="3171" name="Google Shape;3171;p2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5" name="Google Shape;3175;p207"/>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207"/>
          <p:cNvGrpSpPr/>
          <p:nvPr/>
        </p:nvGrpSpPr>
        <p:grpSpPr>
          <a:xfrm>
            <a:off x="581660" y="4433681"/>
            <a:ext cx="1710967" cy="562474"/>
            <a:chOff x="1325450" y="2304375"/>
            <a:chExt cx="1956061" cy="643048"/>
          </a:xfrm>
        </p:grpSpPr>
        <p:grpSp>
          <p:nvGrpSpPr>
            <p:cNvPr id="3177" name="Google Shape;3177;p207"/>
            <p:cNvGrpSpPr/>
            <p:nvPr/>
          </p:nvGrpSpPr>
          <p:grpSpPr>
            <a:xfrm>
              <a:off x="1532144" y="2517656"/>
              <a:ext cx="1543000" cy="273170"/>
              <a:chOff x="1532144" y="2517656"/>
              <a:chExt cx="1543000" cy="273170"/>
            </a:xfrm>
          </p:grpSpPr>
          <p:sp>
            <p:nvSpPr>
              <p:cNvPr id="3178" name="Google Shape;3178;p207"/>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9" name="Google Shape;3179;p207"/>
              <p:cNvGrpSpPr/>
              <p:nvPr/>
            </p:nvGrpSpPr>
            <p:grpSpPr>
              <a:xfrm>
                <a:off x="2430468" y="2536041"/>
                <a:ext cx="644676" cy="193720"/>
                <a:chOff x="2430468" y="2536041"/>
                <a:chExt cx="644676" cy="193720"/>
              </a:xfrm>
            </p:grpSpPr>
            <p:sp>
              <p:nvSpPr>
                <p:cNvPr id="3180" name="Google Shape;3180;p207"/>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07"/>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07"/>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07"/>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7"/>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5" name="Google Shape;3185;p207"/>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6" name="Google Shape;3186;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Title / Right 1">
  <p:cSld name="CUSTOM_2">
    <p:spTree>
      <p:nvGrpSpPr>
        <p:cNvPr id="3187" name="Shape 3187"/>
        <p:cNvGrpSpPr/>
        <p:nvPr/>
      </p:nvGrpSpPr>
      <p:grpSpPr>
        <a:xfrm>
          <a:off x="0" y="0"/>
          <a:ext cx="0" cy="0"/>
          <a:chOff x="0" y="0"/>
          <a:chExt cx="0" cy="0"/>
        </a:xfrm>
      </p:grpSpPr>
      <p:grpSp>
        <p:nvGrpSpPr>
          <p:cNvPr id="3188" name="Google Shape;3188;p208"/>
          <p:cNvGrpSpPr/>
          <p:nvPr/>
        </p:nvGrpSpPr>
        <p:grpSpPr>
          <a:xfrm>
            <a:off x="6576770" y="1433272"/>
            <a:ext cx="562473" cy="562473"/>
            <a:chOff x="4250596" y="2250412"/>
            <a:chExt cx="642900" cy="642900"/>
          </a:xfrm>
        </p:grpSpPr>
        <p:grpSp>
          <p:nvGrpSpPr>
            <p:cNvPr id="3189" name="Google Shape;3189;p208"/>
            <p:cNvGrpSpPr/>
            <p:nvPr/>
          </p:nvGrpSpPr>
          <p:grpSpPr>
            <a:xfrm>
              <a:off x="4263448" y="2316851"/>
              <a:ext cx="616570" cy="495937"/>
              <a:chOff x="6294751" y="783425"/>
              <a:chExt cx="5020925" cy="4038575"/>
            </a:xfrm>
          </p:grpSpPr>
          <p:sp>
            <p:nvSpPr>
              <p:cNvPr id="3190" name="Google Shape;3190;p20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0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208"/>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5" name="Google Shape;3195;p208"/>
          <p:cNvSpPr txBox="1"/>
          <p:nvPr>
            <p:ph type="title"/>
          </p:nvPr>
        </p:nvSpPr>
        <p:spPr>
          <a:xfrm>
            <a:off x="1600200" y="2343150"/>
            <a:ext cx="53340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3196" name="Google Shape;3196;p208"/>
          <p:cNvSpPr txBox="1"/>
          <p:nvPr>
            <p:ph idx="1" type="subTitle"/>
          </p:nvPr>
        </p:nvSpPr>
        <p:spPr>
          <a:xfrm>
            <a:off x="685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3197" name="Google Shape;3197;p208"/>
          <p:cNvGrpSpPr/>
          <p:nvPr/>
        </p:nvGrpSpPr>
        <p:grpSpPr>
          <a:xfrm>
            <a:off x="5328587" y="4433681"/>
            <a:ext cx="1710967" cy="562474"/>
            <a:chOff x="1325450" y="2304375"/>
            <a:chExt cx="1956061" cy="643048"/>
          </a:xfrm>
        </p:grpSpPr>
        <p:grpSp>
          <p:nvGrpSpPr>
            <p:cNvPr id="3198" name="Google Shape;3198;p208"/>
            <p:cNvGrpSpPr/>
            <p:nvPr/>
          </p:nvGrpSpPr>
          <p:grpSpPr>
            <a:xfrm>
              <a:off x="1532144" y="2517656"/>
              <a:ext cx="1543000" cy="273170"/>
              <a:chOff x="1532144" y="2517656"/>
              <a:chExt cx="1543000" cy="273170"/>
            </a:xfrm>
          </p:grpSpPr>
          <p:sp>
            <p:nvSpPr>
              <p:cNvPr id="3199" name="Google Shape;3199;p208"/>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0" name="Google Shape;3200;p208"/>
              <p:cNvGrpSpPr/>
              <p:nvPr/>
            </p:nvGrpSpPr>
            <p:grpSpPr>
              <a:xfrm>
                <a:off x="2430468" y="2536041"/>
                <a:ext cx="644676" cy="193720"/>
                <a:chOff x="2430468" y="2536041"/>
                <a:chExt cx="644676" cy="193720"/>
              </a:xfrm>
            </p:grpSpPr>
            <p:sp>
              <p:nvSpPr>
                <p:cNvPr id="3201" name="Google Shape;3201;p208"/>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08"/>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08"/>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08"/>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8"/>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06" name="Google Shape;3206;p208"/>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Title / Right 2">
  <p:cSld name="CUSTOM_2_1">
    <p:spTree>
      <p:nvGrpSpPr>
        <p:cNvPr id="3208" name="Shape 3208"/>
        <p:cNvGrpSpPr/>
        <p:nvPr/>
      </p:nvGrpSpPr>
      <p:grpSpPr>
        <a:xfrm>
          <a:off x="0" y="0"/>
          <a:ext cx="0" cy="0"/>
          <a:chOff x="0" y="0"/>
          <a:chExt cx="0" cy="0"/>
        </a:xfrm>
      </p:grpSpPr>
      <p:sp>
        <p:nvSpPr>
          <p:cNvPr id="3209" name="Google Shape;3209;p209"/>
          <p:cNvSpPr txBox="1"/>
          <p:nvPr>
            <p:ph type="title"/>
          </p:nvPr>
        </p:nvSpPr>
        <p:spPr>
          <a:xfrm>
            <a:off x="2286000" y="2343150"/>
            <a:ext cx="54102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3210" name="Google Shape;3210;p209"/>
          <p:cNvSpPr txBox="1"/>
          <p:nvPr>
            <p:ph idx="1" type="subTitle"/>
          </p:nvPr>
        </p:nvSpPr>
        <p:spPr>
          <a:xfrm>
            <a:off x="144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3211" name="Google Shape;3211;p209"/>
          <p:cNvGrpSpPr/>
          <p:nvPr/>
        </p:nvGrpSpPr>
        <p:grpSpPr>
          <a:xfrm>
            <a:off x="7338757" y="1433272"/>
            <a:ext cx="562473" cy="562473"/>
            <a:chOff x="4250596" y="2250412"/>
            <a:chExt cx="642900" cy="642900"/>
          </a:xfrm>
        </p:grpSpPr>
        <p:grpSp>
          <p:nvGrpSpPr>
            <p:cNvPr id="3212" name="Google Shape;3212;p209"/>
            <p:cNvGrpSpPr/>
            <p:nvPr/>
          </p:nvGrpSpPr>
          <p:grpSpPr>
            <a:xfrm>
              <a:off x="4263448" y="2316851"/>
              <a:ext cx="616570" cy="495937"/>
              <a:chOff x="6294751" y="783425"/>
              <a:chExt cx="5020925" cy="4038575"/>
            </a:xfrm>
          </p:grpSpPr>
          <p:sp>
            <p:nvSpPr>
              <p:cNvPr id="3213" name="Google Shape;3213;p20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0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0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7" name="Google Shape;3217;p209"/>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209"/>
          <p:cNvGrpSpPr/>
          <p:nvPr/>
        </p:nvGrpSpPr>
        <p:grpSpPr>
          <a:xfrm>
            <a:off x="6090587" y="4433681"/>
            <a:ext cx="1710967" cy="562474"/>
            <a:chOff x="1325450" y="2304375"/>
            <a:chExt cx="1956061" cy="643048"/>
          </a:xfrm>
        </p:grpSpPr>
        <p:grpSp>
          <p:nvGrpSpPr>
            <p:cNvPr id="3219" name="Google Shape;3219;p209"/>
            <p:cNvGrpSpPr/>
            <p:nvPr/>
          </p:nvGrpSpPr>
          <p:grpSpPr>
            <a:xfrm>
              <a:off x="1532144" y="2517656"/>
              <a:ext cx="1543000" cy="273170"/>
              <a:chOff x="1532144" y="2517656"/>
              <a:chExt cx="1543000" cy="273170"/>
            </a:xfrm>
          </p:grpSpPr>
          <p:sp>
            <p:nvSpPr>
              <p:cNvPr id="3220" name="Google Shape;3220;p20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1" name="Google Shape;3221;p209"/>
              <p:cNvGrpSpPr/>
              <p:nvPr/>
            </p:nvGrpSpPr>
            <p:grpSpPr>
              <a:xfrm>
                <a:off x="2430468" y="2536041"/>
                <a:ext cx="644676" cy="193720"/>
                <a:chOff x="2430468" y="2536041"/>
                <a:chExt cx="644676" cy="193720"/>
              </a:xfrm>
            </p:grpSpPr>
            <p:sp>
              <p:nvSpPr>
                <p:cNvPr id="3222" name="Google Shape;3222;p20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7" name="Google Shape;3227;p20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8" name="Google Shape;3228;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 Break / Left">
  <p:cSld name="CUSTOM_4">
    <p:spTree>
      <p:nvGrpSpPr>
        <p:cNvPr id="3229" name="Shape 3229"/>
        <p:cNvGrpSpPr/>
        <p:nvPr/>
      </p:nvGrpSpPr>
      <p:grpSpPr>
        <a:xfrm>
          <a:off x="0" y="0"/>
          <a:ext cx="0" cy="0"/>
          <a:chOff x="0" y="0"/>
          <a:chExt cx="0" cy="0"/>
        </a:xfrm>
      </p:grpSpPr>
      <p:grpSp>
        <p:nvGrpSpPr>
          <p:cNvPr id="3230" name="Google Shape;3230;p210"/>
          <p:cNvGrpSpPr/>
          <p:nvPr/>
        </p:nvGrpSpPr>
        <p:grpSpPr>
          <a:xfrm>
            <a:off x="409957" y="4433682"/>
            <a:ext cx="2143330" cy="562473"/>
            <a:chOff x="831227" y="1197994"/>
            <a:chExt cx="2449800" cy="642900"/>
          </a:xfrm>
        </p:grpSpPr>
        <p:grpSp>
          <p:nvGrpSpPr>
            <p:cNvPr id="3231" name="Google Shape;3231;p210"/>
            <p:cNvGrpSpPr/>
            <p:nvPr/>
          </p:nvGrpSpPr>
          <p:grpSpPr>
            <a:xfrm>
              <a:off x="1045677" y="1364131"/>
              <a:ext cx="2028965" cy="317954"/>
              <a:chOff x="1045677" y="1364131"/>
              <a:chExt cx="2028965" cy="317954"/>
            </a:xfrm>
          </p:grpSpPr>
          <p:grpSp>
            <p:nvGrpSpPr>
              <p:cNvPr id="3232" name="Google Shape;3232;p210"/>
              <p:cNvGrpSpPr/>
              <p:nvPr/>
            </p:nvGrpSpPr>
            <p:grpSpPr>
              <a:xfrm>
                <a:off x="1045677" y="1364131"/>
                <a:ext cx="376033" cy="302438"/>
                <a:chOff x="1045677" y="1364131"/>
                <a:chExt cx="376033" cy="302438"/>
              </a:xfrm>
            </p:grpSpPr>
            <p:sp>
              <p:nvSpPr>
                <p:cNvPr id="3233" name="Google Shape;3233;p21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1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1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210"/>
              <p:cNvGrpSpPr/>
              <p:nvPr/>
            </p:nvGrpSpPr>
            <p:grpSpPr>
              <a:xfrm>
                <a:off x="1532346" y="1409239"/>
                <a:ext cx="1542296" cy="272846"/>
                <a:chOff x="1532346" y="1409239"/>
                <a:chExt cx="1542296" cy="272846"/>
              </a:xfrm>
            </p:grpSpPr>
            <p:sp>
              <p:nvSpPr>
                <p:cNvPr id="3238" name="Google Shape;3238;p21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210"/>
                <p:cNvGrpSpPr/>
                <p:nvPr/>
              </p:nvGrpSpPr>
              <p:grpSpPr>
                <a:xfrm>
                  <a:off x="2430564" y="1427610"/>
                  <a:ext cx="644078" cy="193336"/>
                  <a:chOff x="2430564" y="1427610"/>
                  <a:chExt cx="644078" cy="193336"/>
                </a:xfrm>
              </p:grpSpPr>
              <p:sp>
                <p:nvSpPr>
                  <p:cNvPr id="3240" name="Google Shape;3240;p21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1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1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1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45" name="Google Shape;3245;p21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6" name="Google Shape;3246;p210"/>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7" name="Google Shape;3247;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 Break / Right">
  <p:cSld name="CUSTOM_5">
    <p:spTree>
      <p:nvGrpSpPr>
        <p:cNvPr id="3248" name="Shape 3248"/>
        <p:cNvGrpSpPr/>
        <p:nvPr/>
      </p:nvGrpSpPr>
      <p:grpSpPr>
        <a:xfrm>
          <a:off x="0" y="0"/>
          <a:ext cx="0" cy="0"/>
          <a:chOff x="0" y="0"/>
          <a:chExt cx="0" cy="0"/>
        </a:xfrm>
      </p:grpSpPr>
      <p:sp>
        <p:nvSpPr>
          <p:cNvPr id="3249" name="Google Shape;3249;p211"/>
          <p:cNvSpPr txBox="1"/>
          <p:nvPr>
            <p:ph type="title"/>
          </p:nvPr>
        </p:nvSpPr>
        <p:spPr>
          <a:xfrm>
            <a:off x="762000" y="1514225"/>
            <a:ext cx="5410200" cy="171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3250" name="Google Shape;3250;p211"/>
          <p:cNvGrpSpPr/>
          <p:nvPr/>
        </p:nvGrpSpPr>
        <p:grpSpPr>
          <a:xfrm>
            <a:off x="5743707" y="4433682"/>
            <a:ext cx="2143330" cy="562473"/>
            <a:chOff x="831227" y="1197994"/>
            <a:chExt cx="2449800" cy="642900"/>
          </a:xfrm>
        </p:grpSpPr>
        <p:grpSp>
          <p:nvGrpSpPr>
            <p:cNvPr id="3251" name="Google Shape;3251;p211"/>
            <p:cNvGrpSpPr/>
            <p:nvPr/>
          </p:nvGrpSpPr>
          <p:grpSpPr>
            <a:xfrm>
              <a:off x="1045677" y="1364131"/>
              <a:ext cx="2028965" cy="317954"/>
              <a:chOff x="1045677" y="1364131"/>
              <a:chExt cx="2028965" cy="317954"/>
            </a:xfrm>
          </p:grpSpPr>
          <p:grpSp>
            <p:nvGrpSpPr>
              <p:cNvPr id="3252" name="Google Shape;3252;p211"/>
              <p:cNvGrpSpPr/>
              <p:nvPr/>
            </p:nvGrpSpPr>
            <p:grpSpPr>
              <a:xfrm>
                <a:off x="1045677" y="1364131"/>
                <a:ext cx="376033" cy="302438"/>
                <a:chOff x="1045677" y="1364131"/>
                <a:chExt cx="376033" cy="302438"/>
              </a:xfrm>
            </p:grpSpPr>
            <p:sp>
              <p:nvSpPr>
                <p:cNvPr id="3253" name="Google Shape;3253;p21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1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1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1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211"/>
              <p:cNvGrpSpPr/>
              <p:nvPr/>
            </p:nvGrpSpPr>
            <p:grpSpPr>
              <a:xfrm>
                <a:off x="1532346" y="1409239"/>
                <a:ext cx="1542296" cy="272846"/>
                <a:chOff x="1532346" y="1409239"/>
                <a:chExt cx="1542296" cy="272846"/>
              </a:xfrm>
            </p:grpSpPr>
            <p:sp>
              <p:nvSpPr>
                <p:cNvPr id="3258" name="Google Shape;3258;p21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9" name="Google Shape;3259;p211"/>
                <p:cNvGrpSpPr/>
                <p:nvPr/>
              </p:nvGrpSpPr>
              <p:grpSpPr>
                <a:xfrm>
                  <a:off x="2430564" y="1427610"/>
                  <a:ext cx="644078" cy="193336"/>
                  <a:chOff x="2430564" y="1427610"/>
                  <a:chExt cx="644078" cy="193336"/>
                </a:xfrm>
              </p:grpSpPr>
              <p:sp>
                <p:nvSpPr>
                  <p:cNvPr id="3260" name="Google Shape;3260;p21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1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1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1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1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65" name="Google Shape;3265;p21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6" name="Google Shape;3266;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Break / Center">
  <p:cSld name="CUSTOM_3_1">
    <p:spTree>
      <p:nvGrpSpPr>
        <p:cNvPr id="3267" name="Shape 3267"/>
        <p:cNvGrpSpPr/>
        <p:nvPr/>
      </p:nvGrpSpPr>
      <p:grpSpPr>
        <a:xfrm>
          <a:off x="0" y="0"/>
          <a:ext cx="0" cy="0"/>
          <a:chOff x="0" y="0"/>
          <a:chExt cx="0" cy="0"/>
        </a:xfrm>
      </p:grpSpPr>
      <p:sp>
        <p:nvSpPr>
          <p:cNvPr id="3268" name="Google Shape;3268;p212"/>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3269" name="Google Shape;3269;p212"/>
          <p:cNvGrpSpPr/>
          <p:nvPr/>
        </p:nvGrpSpPr>
        <p:grpSpPr>
          <a:xfrm>
            <a:off x="4290757" y="1433272"/>
            <a:ext cx="562473" cy="562473"/>
            <a:chOff x="4250596" y="2250412"/>
            <a:chExt cx="642900" cy="642900"/>
          </a:xfrm>
        </p:grpSpPr>
        <p:grpSp>
          <p:nvGrpSpPr>
            <p:cNvPr id="3270" name="Google Shape;3270;p212"/>
            <p:cNvGrpSpPr/>
            <p:nvPr/>
          </p:nvGrpSpPr>
          <p:grpSpPr>
            <a:xfrm>
              <a:off x="4263448" y="2316851"/>
              <a:ext cx="616570" cy="495937"/>
              <a:chOff x="6294751" y="783425"/>
              <a:chExt cx="5020925" cy="4038575"/>
            </a:xfrm>
          </p:grpSpPr>
          <p:sp>
            <p:nvSpPr>
              <p:cNvPr id="3271" name="Google Shape;3271;p21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1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1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1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212"/>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212"/>
          <p:cNvGrpSpPr/>
          <p:nvPr/>
        </p:nvGrpSpPr>
        <p:grpSpPr>
          <a:xfrm>
            <a:off x="3716512" y="4433681"/>
            <a:ext cx="1710967" cy="562474"/>
            <a:chOff x="1325450" y="2304375"/>
            <a:chExt cx="1956061" cy="643048"/>
          </a:xfrm>
        </p:grpSpPr>
        <p:grpSp>
          <p:nvGrpSpPr>
            <p:cNvPr id="3277" name="Google Shape;3277;p212"/>
            <p:cNvGrpSpPr/>
            <p:nvPr/>
          </p:nvGrpSpPr>
          <p:grpSpPr>
            <a:xfrm>
              <a:off x="1532144" y="2517656"/>
              <a:ext cx="1543000" cy="273170"/>
              <a:chOff x="1532144" y="2517656"/>
              <a:chExt cx="1543000" cy="273170"/>
            </a:xfrm>
          </p:grpSpPr>
          <p:sp>
            <p:nvSpPr>
              <p:cNvPr id="3278" name="Google Shape;3278;p21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212"/>
              <p:cNvGrpSpPr/>
              <p:nvPr/>
            </p:nvGrpSpPr>
            <p:grpSpPr>
              <a:xfrm>
                <a:off x="2430468" y="2536041"/>
                <a:ext cx="644676" cy="193720"/>
                <a:chOff x="2430468" y="2536041"/>
                <a:chExt cx="644676" cy="193720"/>
              </a:xfrm>
            </p:grpSpPr>
            <p:sp>
              <p:nvSpPr>
                <p:cNvPr id="3280" name="Google Shape;3280;p21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1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1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1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1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5" name="Google Shape;3285;p212"/>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6" name="Google Shape;3286;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Data Viz">
  <p:cSld name="CUSTOM_6">
    <p:spTree>
      <p:nvGrpSpPr>
        <p:cNvPr id="3287" name="Shape 3287"/>
        <p:cNvGrpSpPr/>
        <p:nvPr/>
      </p:nvGrpSpPr>
      <p:grpSpPr>
        <a:xfrm>
          <a:off x="0" y="0"/>
          <a:ext cx="0" cy="0"/>
          <a:chOff x="0" y="0"/>
          <a:chExt cx="0" cy="0"/>
        </a:xfrm>
      </p:grpSpPr>
      <p:sp>
        <p:nvSpPr>
          <p:cNvPr id="3288" name="Google Shape;3288;p213"/>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13"/>
          <p:cNvSpPr txBox="1"/>
          <p:nvPr>
            <p:ph idx="1" type="subTitle"/>
          </p:nvPr>
        </p:nvSpPr>
        <p:spPr>
          <a:xfrm>
            <a:off x="4038600" y="1085950"/>
            <a:ext cx="3657600" cy="42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0" name="Google Shape;3290;p213"/>
          <p:cNvSpPr txBox="1"/>
          <p:nvPr>
            <p:ph type="title"/>
          </p:nvPr>
        </p:nvSpPr>
        <p:spPr>
          <a:xfrm>
            <a:off x="685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1" name="Google Shape;3291;p213"/>
          <p:cNvSpPr txBox="1"/>
          <p:nvPr>
            <p:ph idx="2" type="body"/>
          </p:nvPr>
        </p:nvSpPr>
        <p:spPr>
          <a:xfrm>
            <a:off x="685800" y="2495550"/>
            <a:ext cx="2286000" cy="1790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292" name="Google Shape;3292;p213"/>
          <p:cNvGrpSpPr/>
          <p:nvPr/>
        </p:nvGrpSpPr>
        <p:grpSpPr>
          <a:xfrm>
            <a:off x="409957" y="4433682"/>
            <a:ext cx="2143330" cy="562473"/>
            <a:chOff x="831227" y="1197994"/>
            <a:chExt cx="2449800" cy="642900"/>
          </a:xfrm>
        </p:grpSpPr>
        <p:grpSp>
          <p:nvGrpSpPr>
            <p:cNvPr id="3293" name="Google Shape;3293;p213"/>
            <p:cNvGrpSpPr/>
            <p:nvPr/>
          </p:nvGrpSpPr>
          <p:grpSpPr>
            <a:xfrm>
              <a:off x="1045677" y="1364131"/>
              <a:ext cx="2028965" cy="317954"/>
              <a:chOff x="1045677" y="1364131"/>
              <a:chExt cx="2028965" cy="317954"/>
            </a:xfrm>
          </p:grpSpPr>
          <p:grpSp>
            <p:nvGrpSpPr>
              <p:cNvPr id="3294" name="Google Shape;3294;p213"/>
              <p:cNvGrpSpPr/>
              <p:nvPr/>
            </p:nvGrpSpPr>
            <p:grpSpPr>
              <a:xfrm>
                <a:off x="1045677" y="1364131"/>
                <a:ext cx="376033" cy="302438"/>
                <a:chOff x="1045677" y="1364131"/>
                <a:chExt cx="376033" cy="302438"/>
              </a:xfrm>
            </p:grpSpPr>
            <p:sp>
              <p:nvSpPr>
                <p:cNvPr id="3295" name="Google Shape;3295;p21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1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1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1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213"/>
              <p:cNvGrpSpPr/>
              <p:nvPr/>
            </p:nvGrpSpPr>
            <p:grpSpPr>
              <a:xfrm>
                <a:off x="1532346" y="1409239"/>
                <a:ext cx="1542296" cy="272846"/>
                <a:chOff x="1532346" y="1409239"/>
                <a:chExt cx="1542296" cy="272846"/>
              </a:xfrm>
            </p:grpSpPr>
            <p:sp>
              <p:nvSpPr>
                <p:cNvPr id="3300" name="Google Shape;3300;p21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1" name="Google Shape;3301;p213"/>
                <p:cNvGrpSpPr/>
                <p:nvPr/>
              </p:nvGrpSpPr>
              <p:grpSpPr>
                <a:xfrm>
                  <a:off x="2430564" y="1427610"/>
                  <a:ext cx="644078" cy="193336"/>
                  <a:chOff x="2430564" y="1427610"/>
                  <a:chExt cx="644078" cy="193336"/>
                </a:xfrm>
              </p:grpSpPr>
              <p:sp>
                <p:nvSpPr>
                  <p:cNvPr id="3302" name="Google Shape;3302;p21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1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1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1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1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07" name="Google Shape;3307;p21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8" name="Google Shape;3308;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 Text / 1 Column">
  <p:cSld name="CUSTOM_6_2_3">
    <p:spTree>
      <p:nvGrpSpPr>
        <p:cNvPr id="3309" name="Shape 3309"/>
        <p:cNvGrpSpPr/>
        <p:nvPr/>
      </p:nvGrpSpPr>
      <p:grpSpPr>
        <a:xfrm>
          <a:off x="0" y="0"/>
          <a:ext cx="0" cy="0"/>
          <a:chOff x="0" y="0"/>
          <a:chExt cx="0" cy="0"/>
        </a:xfrm>
      </p:grpSpPr>
      <p:grpSp>
        <p:nvGrpSpPr>
          <p:cNvPr id="3310" name="Google Shape;3310;p214"/>
          <p:cNvGrpSpPr/>
          <p:nvPr/>
        </p:nvGrpSpPr>
        <p:grpSpPr>
          <a:xfrm>
            <a:off x="409957" y="4433682"/>
            <a:ext cx="2143330" cy="562473"/>
            <a:chOff x="831227" y="1197994"/>
            <a:chExt cx="2449800" cy="642900"/>
          </a:xfrm>
        </p:grpSpPr>
        <p:grpSp>
          <p:nvGrpSpPr>
            <p:cNvPr id="3311" name="Google Shape;3311;p214"/>
            <p:cNvGrpSpPr/>
            <p:nvPr/>
          </p:nvGrpSpPr>
          <p:grpSpPr>
            <a:xfrm>
              <a:off x="1045677" y="1364131"/>
              <a:ext cx="2028965" cy="317954"/>
              <a:chOff x="1045677" y="1364131"/>
              <a:chExt cx="2028965" cy="317954"/>
            </a:xfrm>
          </p:grpSpPr>
          <p:grpSp>
            <p:nvGrpSpPr>
              <p:cNvPr id="3312" name="Google Shape;3312;p214"/>
              <p:cNvGrpSpPr/>
              <p:nvPr/>
            </p:nvGrpSpPr>
            <p:grpSpPr>
              <a:xfrm>
                <a:off x="1045677" y="1364131"/>
                <a:ext cx="376033" cy="302438"/>
                <a:chOff x="1045677" y="1364131"/>
                <a:chExt cx="376033" cy="302438"/>
              </a:xfrm>
            </p:grpSpPr>
            <p:sp>
              <p:nvSpPr>
                <p:cNvPr id="3313" name="Google Shape;3313;p21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1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1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1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214"/>
              <p:cNvGrpSpPr/>
              <p:nvPr/>
            </p:nvGrpSpPr>
            <p:grpSpPr>
              <a:xfrm>
                <a:off x="1532346" y="1409239"/>
                <a:ext cx="1542296" cy="272846"/>
                <a:chOff x="1532346" y="1409239"/>
                <a:chExt cx="1542296" cy="272846"/>
              </a:xfrm>
            </p:grpSpPr>
            <p:sp>
              <p:nvSpPr>
                <p:cNvPr id="3318" name="Google Shape;3318;p21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9" name="Google Shape;3319;p214"/>
                <p:cNvGrpSpPr/>
                <p:nvPr/>
              </p:nvGrpSpPr>
              <p:grpSpPr>
                <a:xfrm>
                  <a:off x="2430564" y="1427610"/>
                  <a:ext cx="644078" cy="193336"/>
                  <a:chOff x="2430564" y="1427610"/>
                  <a:chExt cx="644078" cy="193336"/>
                </a:xfrm>
              </p:grpSpPr>
              <p:sp>
                <p:nvSpPr>
                  <p:cNvPr id="3320" name="Google Shape;3320;p21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1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1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1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1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25" name="Google Shape;3325;p21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214"/>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7" name="Google Shape;3327;p214"/>
          <p:cNvSpPr txBox="1"/>
          <p:nvPr>
            <p:ph idx="1" type="body"/>
          </p:nvPr>
        </p:nvSpPr>
        <p:spPr>
          <a:xfrm>
            <a:off x="3733800" y="1209600"/>
            <a:ext cx="4572000" cy="3000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28" name="Google Shape;3328;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 Text / 2 Column">
  <p:cSld name="CUSTOM_6_2_2">
    <p:spTree>
      <p:nvGrpSpPr>
        <p:cNvPr id="3329" name="Shape 3329"/>
        <p:cNvGrpSpPr/>
        <p:nvPr/>
      </p:nvGrpSpPr>
      <p:grpSpPr>
        <a:xfrm>
          <a:off x="0" y="0"/>
          <a:ext cx="0" cy="0"/>
          <a:chOff x="0" y="0"/>
          <a:chExt cx="0" cy="0"/>
        </a:xfrm>
      </p:grpSpPr>
      <p:grpSp>
        <p:nvGrpSpPr>
          <p:cNvPr id="3330" name="Google Shape;3330;p215"/>
          <p:cNvGrpSpPr/>
          <p:nvPr/>
        </p:nvGrpSpPr>
        <p:grpSpPr>
          <a:xfrm>
            <a:off x="409957" y="4433682"/>
            <a:ext cx="2143330" cy="562473"/>
            <a:chOff x="831227" y="1197994"/>
            <a:chExt cx="2449800" cy="642900"/>
          </a:xfrm>
        </p:grpSpPr>
        <p:grpSp>
          <p:nvGrpSpPr>
            <p:cNvPr id="3331" name="Google Shape;3331;p215"/>
            <p:cNvGrpSpPr/>
            <p:nvPr/>
          </p:nvGrpSpPr>
          <p:grpSpPr>
            <a:xfrm>
              <a:off x="1045677" y="1364131"/>
              <a:ext cx="2028965" cy="317954"/>
              <a:chOff x="1045677" y="1364131"/>
              <a:chExt cx="2028965" cy="317954"/>
            </a:xfrm>
          </p:grpSpPr>
          <p:grpSp>
            <p:nvGrpSpPr>
              <p:cNvPr id="3332" name="Google Shape;3332;p215"/>
              <p:cNvGrpSpPr/>
              <p:nvPr/>
            </p:nvGrpSpPr>
            <p:grpSpPr>
              <a:xfrm>
                <a:off x="1045677" y="1364131"/>
                <a:ext cx="376033" cy="302438"/>
                <a:chOff x="1045677" y="1364131"/>
                <a:chExt cx="376033" cy="302438"/>
              </a:xfrm>
            </p:grpSpPr>
            <p:sp>
              <p:nvSpPr>
                <p:cNvPr id="3333" name="Google Shape;3333;p21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1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1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1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215"/>
              <p:cNvGrpSpPr/>
              <p:nvPr/>
            </p:nvGrpSpPr>
            <p:grpSpPr>
              <a:xfrm>
                <a:off x="1532346" y="1409239"/>
                <a:ext cx="1542296" cy="272846"/>
                <a:chOff x="1532346" y="1409239"/>
                <a:chExt cx="1542296" cy="272846"/>
              </a:xfrm>
            </p:grpSpPr>
            <p:sp>
              <p:nvSpPr>
                <p:cNvPr id="3338" name="Google Shape;3338;p21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9" name="Google Shape;3339;p215"/>
                <p:cNvGrpSpPr/>
                <p:nvPr/>
              </p:nvGrpSpPr>
              <p:grpSpPr>
                <a:xfrm>
                  <a:off x="2430564" y="1427610"/>
                  <a:ext cx="644078" cy="193336"/>
                  <a:chOff x="2430564" y="1427610"/>
                  <a:chExt cx="644078" cy="193336"/>
                </a:xfrm>
              </p:grpSpPr>
              <p:sp>
                <p:nvSpPr>
                  <p:cNvPr id="3340" name="Google Shape;3340;p21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1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1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1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1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45" name="Google Shape;3345;p21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6" name="Google Shape;3346;p215"/>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7" name="Google Shape;3347;p215"/>
          <p:cNvSpPr txBox="1"/>
          <p:nvPr>
            <p:ph idx="1" type="body"/>
          </p:nvPr>
        </p:nvSpPr>
        <p:spPr>
          <a:xfrm>
            <a:off x="3733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48" name="Google Shape;3348;p215"/>
          <p:cNvSpPr txBox="1"/>
          <p:nvPr>
            <p:ph idx="2" type="body"/>
          </p:nvPr>
        </p:nvSpPr>
        <p:spPr>
          <a:xfrm>
            <a:off x="6019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49" name="Google Shape;3349;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2">
    <p:spTree>
      <p:nvGrpSpPr>
        <p:cNvPr id="190" name="Shape 190"/>
        <p:cNvGrpSpPr/>
        <p:nvPr/>
      </p:nvGrpSpPr>
      <p:grpSpPr>
        <a:xfrm>
          <a:off x="0" y="0"/>
          <a:ext cx="0" cy="0"/>
          <a:chOff x="0" y="0"/>
          <a:chExt cx="0" cy="0"/>
        </a:xfrm>
      </p:grpSpPr>
      <p:sp>
        <p:nvSpPr>
          <p:cNvPr id="191" name="Google Shape;191;p23"/>
          <p:cNvSpPr txBox="1"/>
          <p:nvPr>
            <p:ph type="title"/>
          </p:nvPr>
        </p:nvSpPr>
        <p:spPr>
          <a:xfrm>
            <a:off x="761949" y="811491"/>
            <a:ext cx="3175200" cy="1762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92" name="Google Shape;192;p23"/>
          <p:cNvGrpSpPr/>
          <p:nvPr/>
        </p:nvGrpSpPr>
        <p:grpSpPr>
          <a:xfrm>
            <a:off x="614117" y="4570742"/>
            <a:ext cx="1565666" cy="245360"/>
            <a:chOff x="-2" y="0"/>
            <a:chExt cx="1565666" cy="245360"/>
          </a:xfrm>
        </p:grpSpPr>
        <p:grpSp>
          <p:nvGrpSpPr>
            <p:cNvPr id="193" name="Google Shape;193;p23"/>
            <p:cNvGrpSpPr/>
            <p:nvPr/>
          </p:nvGrpSpPr>
          <p:grpSpPr>
            <a:xfrm>
              <a:off x="-2" y="0"/>
              <a:ext cx="290174" cy="233352"/>
              <a:chOff x="-1" y="0"/>
              <a:chExt cx="290174" cy="233352"/>
            </a:xfrm>
          </p:grpSpPr>
          <p:sp>
            <p:nvSpPr>
              <p:cNvPr id="194" name="Google Shape;194;p23"/>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 name="Google Shape;195;p23"/>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 name="Google Shape;196;p23"/>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 name="Google Shape;197;p23"/>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98" name="Google Shape;198;p23"/>
            <p:cNvGrpSpPr/>
            <p:nvPr/>
          </p:nvGrpSpPr>
          <p:grpSpPr>
            <a:xfrm>
              <a:off x="375539" y="34814"/>
              <a:ext cx="1190125" cy="210546"/>
              <a:chOff x="-1" y="6"/>
              <a:chExt cx="1190125" cy="210546"/>
            </a:xfrm>
          </p:grpSpPr>
          <p:sp>
            <p:nvSpPr>
              <p:cNvPr id="199" name="Google Shape;199;p23"/>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00" name="Google Shape;200;p23"/>
              <p:cNvGrpSpPr/>
              <p:nvPr/>
            </p:nvGrpSpPr>
            <p:grpSpPr>
              <a:xfrm>
                <a:off x="693120" y="14182"/>
                <a:ext cx="497004" cy="149202"/>
                <a:chOff x="6" y="6"/>
                <a:chExt cx="497004" cy="149202"/>
              </a:xfrm>
            </p:grpSpPr>
            <p:sp>
              <p:nvSpPr>
                <p:cNvPr id="201" name="Google Shape;201;p23"/>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2" name="Google Shape;202;p23"/>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3" name="Google Shape;203;p23"/>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4" name="Google Shape;204;p23"/>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5" name="Google Shape;205;p23"/>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06" name="Google Shape;206;p2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 Text / 3 Column">
  <p:cSld name="CUSTOM_6_2_2_1">
    <p:spTree>
      <p:nvGrpSpPr>
        <p:cNvPr id="3350" name="Shape 3350"/>
        <p:cNvGrpSpPr/>
        <p:nvPr/>
      </p:nvGrpSpPr>
      <p:grpSpPr>
        <a:xfrm>
          <a:off x="0" y="0"/>
          <a:ext cx="0" cy="0"/>
          <a:chOff x="0" y="0"/>
          <a:chExt cx="0" cy="0"/>
        </a:xfrm>
      </p:grpSpPr>
      <p:grpSp>
        <p:nvGrpSpPr>
          <p:cNvPr id="3351" name="Google Shape;3351;p216"/>
          <p:cNvGrpSpPr/>
          <p:nvPr/>
        </p:nvGrpSpPr>
        <p:grpSpPr>
          <a:xfrm>
            <a:off x="409957" y="4433682"/>
            <a:ext cx="2143330" cy="562473"/>
            <a:chOff x="831227" y="1197994"/>
            <a:chExt cx="2449800" cy="642900"/>
          </a:xfrm>
        </p:grpSpPr>
        <p:grpSp>
          <p:nvGrpSpPr>
            <p:cNvPr id="3352" name="Google Shape;3352;p216"/>
            <p:cNvGrpSpPr/>
            <p:nvPr/>
          </p:nvGrpSpPr>
          <p:grpSpPr>
            <a:xfrm>
              <a:off x="1045677" y="1364131"/>
              <a:ext cx="2028965" cy="317954"/>
              <a:chOff x="1045677" y="1364131"/>
              <a:chExt cx="2028965" cy="317954"/>
            </a:xfrm>
          </p:grpSpPr>
          <p:grpSp>
            <p:nvGrpSpPr>
              <p:cNvPr id="3353" name="Google Shape;3353;p216"/>
              <p:cNvGrpSpPr/>
              <p:nvPr/>
            </p:nvGrpSpPr>
            <p:grpSpPr>
              <a:xfrm>
                <a:off x="1045677" y="1364131"/>
                <a:ext cx="376033" cy="302438"/>
                <a:chOff x="1045677" y="1364131"/>
                <a:chExt cx="376033" cy="302438"/>
              </a:xfrm>
            </p:grpSpPr>
            <p:sp>
              <p:nvSpPr>
                <p:cNvPr id="3354" name="Google Shape;3354;p21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1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1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1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216"/>
              <p:cNvGrpSpPr/>
              <p:nvPr/>
            </p:nvGrpSpPr>
            <p:grpSpPr>
              <a:xfrm>
                <a:off x="1532346" y="1409239"/>
                <a:ext cx="1542296" cy="272846"/>
                <a:chOff x="1532346" y="1409239"/>
                <a:chExt cx="1542296" cy="272846"/>
              </a:xfrm>
            </p:grpSpPr>
            <p:sp>
              <p:nvSpPr>
                <p:cNvPr id="3359" name="Google Shape;3359;p21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216"/>
                <p:cNvGrpSpPr/>
                <p:nvPr/>
              </p:nvGrpSpPr>
              <p:grpSpPr>
                <a:xfrm>
                  <a:off x="2430564" y="1427610"/>
                  <a:ext cx="644078" cy="193336"/>
                  <a:chOff x="2430564" y="1427610"/>
                  <a:chExt cx="644078" cy="193336"/>
                </a:xfrm>
              </p:grpSpPr>
              <p:sp>
                <p:nvSpPr>
                  <p:cNvPr id="3361" name="Google Shape;3361;p21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1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1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1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1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66" name="Google Shape;3366;p21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7" name="Google Shape;3367;p216"/>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8" name="Google Shape;3368;p216"/>
          <p:cNvSpPr txBox="1"/>
          <p:nvPr>
            <p:ph idx="1" type="body"/>
          </p:nvPr>
        </p:nvSpPr>
        <p:spPr>
          <a:xfrm>
            <a:off x="3733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69" name="Google Shape;3369;p216"/>
          <p:cNvSpPr txBox="1"/>
          <p:nvPr>
            <p:ph idx="2" type="body"/>
          </p:nvPr>
        </p:nvSpPr>
        <p:spPr>
          <a:xfrm>
            <a:off x="5257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70" name="Google Shape;3370;p216"/>
          <p:cNvSpPr txBox="1"/>
          <p:nvPr>
            <p:ph idx="3" type="body"/>
          </p:nvPr>
        </p:nvSpPr>
        <p:spPr>
          <a:xfrm>
            <a:off x="6781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71" name="Google Shape;3371;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 Text / Wide">
  <p:cSld name="CUSTOM_6_2_3_1">
    <p:spTree>
      <p:nvGrpSpPr>
        <p:cNvPr id="3372" name="Shape 3372"/>
        <p:cNvGrpSpPr/>
        <p:nvPr/>
      </p:nvGrpSpPr>
      <p:grpSpPr>
        <a:xfrm>
          <a:off x="0" y="0"/>
          <a:ext cx="0" cy="0"/>
          <a:chOff x="0" y="0"/>
          <a:chExt cx="0" cy="0"/>
        </a:xfrm>
      </p:grpSpPr>
      <p:sp>
        <p:nvSpPr>
          <p:cNvPr id="3373" name="Google Shape;3373;p217"/>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4" name="Google Shape;3374;p217"/>
          <p:cNvSpPr txBox="1"/>
          <p:nvPr>
            <p:ph idx="1" type="body"/>
          </p:nvPr>
        </p:nvSpPr>
        <p:spPr>
          <a:xfrm>
            <a:off x="685800" y="1638300"/>
            <a:ext cx="7696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375" name="Google Shape;3375;p217"/>
          <p:cNvGrpSpPr/>
          <p:nvPr/>
        </p:nvGrpSpPr>
        <p:grpSpPr>
          <a:xfrm>
            <a:off x="409957" y="4433682"/>
            <a:ext cx="2143330" cy="562473"/>
            <a:chOff x="831227" y="1197994"/>
            <a:chExt cx="2449800" cy="642900"/>
          </a:xfrm>
        </p:grpSpPr>
        <p:grpSp>
          <p:nvGrpSpPr>
            <p:cNvPr id="3376" name="Google Shape;3376;p217"/>
            <p:cNvGrpSpPr/>
            <p:nvPr/>
          </p:nvGrpSpPr>
          <p:grpSpPr>
            <a:xfrm>
              <a:off x="1045677" y="1364131"/>
              <a:ext cx="2028965" cy="317954"/>
              <a:chOff x="1045677" y="1364131"/>
              <a:chExt cx="2028965" cy="317954"/>
            </a:xfrm>
          </p:grpSpPr>
          <p:grpSp>
            <p:nvGrpSpPr>
              <p:cNvPr id="3377" name="Google Shape;3377;p217"/>
              <p:cNvGrpSpPr/>
              <p:nvPr/>
            </p:nvGrpSpPr>
            <p:grpSpPr>
              <a:xfrm>
                <a:off x="1045677" y="1364131"/>
                <a:ext cx="376033" cy="302438"/>
                <a:chOff x="1045677" y="1364131"/>
                <a:chExt cx="376033" cy="302438"/>
              </a:xfrm>
            </p:grpSpPr>
            <p:sp>
              <p:nvSpPr>
                <p:cNvPr id="3378" name="Google Shape;3378;p21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1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1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1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217"/>
              <p:cNvGrpSpPr/>
              <p:nvPr/>
            </p:nvGrpSpPr>
            <p:grpSpPr>
              <a:xfrm>
                <a:off x="1532346" y="1409239"/>
                <a:ext cx="1542296" cy="272846"/>
                <a:chOff x="1532346" y="1409239"/>
                <a:chExt cx="1542296" cy="272846"/>
              </a:xfrm>
            </p:grpSpPr>
            <p:sp>
              <p:nvSpPr>
                <p:cNvPr id="3383" name="Google Shape;3383;p21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4" name="Google Shape;3384;p217"/>
                <p:cNvGrpSpPr/>
                <p:nvPr/>
              </p:nvGrpSpPr>
              <p:grpSpPr>
                <a:xfrm>
                  <a:off x="2430564" y="1427610"/>
                  <a:ext cx="644078" cy="193336"/>
                  <a:chOff x="2430564" y="1427610"/>
                  <a:chExt cx="644078" cy="193336"/>
                </a:xfrm>
              </p:grpSpPr>
              <p:sp>
                <p:nvSpPr>
                  <p:cNvPr id="3385" name="Google Shape;3385;p21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1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1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1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1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90" name="Google Shape;3390;p21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 2 Column">
  <p:cSld name="CUSTOM_6_2_3_1_1">
    <p:spTree>
      <p:nvGrpSpPr>
        <p:cNvPr id="3392" name="Shape 3392"/>
        <p:cNvGrpSpPr/>
        <p:nvPr/>
      </p:nvGrpSpPr>
      <p:grpSpPr>
        <a:xfrm>
          <a:off x="0" y="0"/>
          <a:ext cx="0" cy="0"/>
          <a:chOff x="0" y="0"/>
          <a:chExt cx="0" cy="0"/>
        </a:xfrm>
      </p:grpSpPr>
      <p:sp>
        <p:nvSpPr>
          <p:cNvPr id="3393" name="Google Shape;3393;p218"/>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4" name="Google Shape;3394;p218"/>
          <p:cNvSpPr txBox="1"/>
          <p:nvPr>
            <p:ph idx="1" type="body"/>
          </p:nvPr>
        </p:nvSpPr>
        <p:spPr>
          <a:xfrm>
            <a:off x="68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95" name="Google Shape;3395;p218"/>
          <p:cNvSpPr txBox="1"/>
          <p:nvPr>
            <p:ph idx="2" type="body"/>
          </p:nvPr>
        </p:nvSpPr>
        <p:spPr>
          <a:xfrm>
            <a:off x="449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396" name="Google Shape;3396;p218"/>
          <p:cNvGrpSpPr/>
          <p:nvPr/>
        </p:nvGrpSpPr>
        <p:grpSpPr>
          <a:xfrm>
            <a:off x="409957" y="4433682"/>
            <a:ext cx="2143330" cy="562473"/>
            <a:chOff x="831227" y="1197994"/>
            <a:chExt cx="2449800" cy="642900"/>
          </a:xfrm>
        </p:grpSpPr>
        <p:grpSp>
          <p:nvGrpSpPr>
            <p:cNvPr id="3397" name="Google Shape;3397;p218"/>
            <p:cNvGrpSpPr/>
            <p:nvPr/>
          </p:nvGrpSpPr>
          <p:grpSpPr>
            <a:xfrm>
              <a:off x="1045677" y="1364131"/>
              <a:ext cx="2028965" cy="317954"/>
              <a:chOff x="1045677" y="1364131"/>
              <a:chExt cx="2028965" cy="317954"/>
            </a:xfrm>
          </p:grpSpPr>
          <p:grpSp>
            <p:nvGrpSpPr>
              <p:cNvPr id="3398" name="Google Shape;3398;p218"/>
              <p:cNvGrpSpPr/>
              <p:nvPr/>
            </p:nvGrpSpPr>
            <p:grpSpPr>
              <a:xfrm>
                <a:off x="1045677" y="1364131"/>
                <a:ext cx="376033" cy="302438"/>
                <a:chOff x="1045677" y="1364131"/>
                <a:chExt cx="376033" cy="302438"/>
              </a:xfrm>
            </p:grpSpPr>
            <p:sp>
              <p:nvSpPr>
                <p:cNvPr id="3399" name="Google Shape;3399;p21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1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1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1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218"/>
              <p:cNvGrpSpPr/>
              <p:nvPr/>
            </p:nvGrpSpPr>
            <p:grpSpPr>
              <a:xfrm>
                <a:off x="1532346" y="1409239"/>
                <a:ext cx="1542296" cy="272846"/>
                <a:chOff x="1532346" y="1409239"/>
                <a:chExt cx="1542296" cy="272846"/>
              </a:xfrm>
            </p:grpSpPr>
            <p:sp>
              <p:nvSpPr>
                <p:cNvPr id="3404" name="Google Shape;3404;p21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5" name="Google Shape;3405;p218"/>
                <p:cNvGrpSpPr/>
                <p:nvPr/>
              </p:nvGrpSpPr>
              <p:grpSpPr>
                <a:xfrm>
                  <a:off x="2430564" y="1427610"/>
                  <a:ext cx="644078" cy="193336"/>
                  <a:chOff x="2430564" y="1427610"/>
                  <a:chExt cx="644078" cy="193336"/>
                </a:xfrm>
              </p:grpSpPr>
              <p:sp>
                <p:nvSpPr>
                  <p:cNvPr id="3406" name="Google Shape;3406;p21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1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1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1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1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11" name="Google Shape;3411;p21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2" name="Google Shape;3412;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 2 Column">
  <p:cSld name="CUSTOM_6_2_3_1_1_2">
    <p:spTree>
      <p:nvGrpSpPr>
        <p:cNvPr id="3413" name="Shape 3413"/>
        <p:cNvGrpSpPr/>
        <p:nvPr/>
      </p:nvGrpSpPr>
      <p:grpSpPr>
        <a:xfrm>
          <a:off x="0" y="0"/>
          <a:ext cx="0" cy="0"/>
          <a:chOff x="0" y="0"/>
          <a:chExt cx="0" cy="0"/>
        </a:xfrm>
      </p:grpSpPr>
      <p:sp>
        <p:nvSpPr>
          <p:cNvPr id="3414" name="Google Shape;3414;p219"/>
          <p:cNvSpPr txBox="1"/>
          <p:nvPr>
            <p:ph type="title"/>
          </p:nvPr>
        </p:nvSpPr>
        <p:spPr>
          <a:xfrm>
            <a:off x="685800" y="704725"/>
            <a:ext cx="75438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5" name="Google Shape;3415;p219"/>
          <p:cNvSpPr txBox="1"/>
          <p:nvPr>
            <p:ph idx="1" type="body"/>
          </p:nvPr>
        </p:nvSpPr>
        <p:spPr>
          <a:xfrm>
            <a:off x="685800" y="1638300"/>
            <a:ext cx="4572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16" name="Google Shape;3416;p219"/>
          <p:cNvSpPr txBox="1"/>
          <p:nvPr>
            <p:ph idx="2" type="body"/>
          </p:nvPr>
        </p:nvSpPr>
        <p:spPr>
          <a:xfrm>
            <a:off x="5257800" y="1638300"/>
            <a:ext cx="3124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17" name="Google Shape;3417;p219"/>
          <p:cNvGrpSpPr/>
          <p:nvPr/>
        </p:nvGrpSpPr>
        <p:grpSpPr>
          <a:xfrm>
            <a:off x="409957" y="4433682"/>
            <a:ext cx="2143330" cy="562473"/>
            <a:chOff x="831227" y="1197994"/>
            <a:chExt cx="2449800" cy="642900"/>
          </a:xfrm>
        </p:grpSpPr>
        <p:grpSp>
          <p:nvGrpSpPr>
            <p:cNvPr id="3418" name="Google Shape;3418;p219"/>
            <p:cNvGrpSpPr/>
            <p:nvPr/>
          </p:nvGrpSpPr>
          <p:grpSpPr>
            <a:xfrm>
              <a:off x="1045677" y="1364131"/>
              <a:ext cx="2028965" cy="317954"/>
              <a:chOff x="1045677" y="1364131"/>
              <a:chExt cx="2028965" cy="317954"/>
            </a:xfrm>
          </p:grpSpPr>
          <p:grpSp>
            <p:nvGrpSpPr>
              <p:cNvPr id="3419" name="Google Shape;3419;p219"/>
              <p:cNvGrpSpPr/>
              <p:nvPr/>
            </p:nvGrpSpPr>
            <p:grpSpPr>
              <a:xfrm>
                <a:off x="1045677" y="1364131"/>
                <a:ext cx="376033" cy="302438"/>
                <a:chOff x="1045677" y="1364131"/>
                <a:chExt cx="376033" cy="302438"/>
              </a:xfrm>
            </p:grpSpPr>
            <p:sp>
              <p:nvSpPr>
                <p:cNvPr id="3420" name="Google Shape;3420;p21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1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1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1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219"/>
              <p:cNvGrpSpPr/>
              <p:nvPr/>
            </p:nvGrpSpPr>
            <p:grpSpPr>
              <a:xfrm>
                <a:off x="1532346" y="1409239"/>
                <a:ext cx="1542296" cy="272846"/>
                <a:chOff x="1532346" y="1409239"/>
                <a:chExt cx="1542296" cy="272846"/>
              </a:xfrm>
            </p:grpSpPr>
            <p:sp>
              <p:nvSpPr>
                <p:cNvPr id="3425" name="Google Shape;3425;p21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6" name="Google Shape;3426;p219"/>
                <p:cNvGrpSpPr/>
                <p:nvPr/>
              </p:nvGrpSpPr>
              <p:grpSpPr>
                <a:xfrm>
                  <a:off x="2430564" y="1427610"/>
                  <a:ext cx="644078" cy="193336"/>
                  <a:chOff x="2430564" y="1427610"/>
                  <a:chExt cx="644078" cy="193336"/>
                </a:xfrm>
              </p:grpSpPr>
              <p:sp>
                <p:nvSpPr>
                  <p:cNvPr id="3427" name="Google Shape;3427;p21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1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1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1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1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32" name="Google Shape;3432;p21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3" name="Google Shape;3433;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 3 Columns">
  <p:cSld name="CUSTOM_6_2_3_1_1_1">
    <p:spTree>
      <p:nvGrpSpPr>
        <p:cNvPr id="3434" name="Shape 3434"/>
        <p:cNvGrpSpPr/>
        <p:nvPr/>
      </p:nvGrpSpPr>
      <p:grpSpPr>
        <a:xfrm>
          <a:off x="0" y="0"/>
          <a:ext cx="0" cy="0"/>
          <a:chOff x="0" y="0"/>
          <a:chExt cx="0" cy="0"/>
        </a:xfrm>
      </p:grpSpPr>
      <p:sp>
        <p:nvSpPr>
          <p:cNvPr id="3435" name="Google Shape;3435;p220"/>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6" name="Google Shape;3436;p220"/>
          <p:cNvSpPr txBox="1"/>
          <p:nvPr>
            <p:ph idx="1" type="body"/>
          </p:nvPr>
        </p:nvSpPr>
        <p:spPr>
          <a:xfrm>
            <a:off x="5257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37" name="Google Shape;3437;p220"/>
          <p:cNvSpPr txBox="1"/>
          <p:nvPr>
            <p:ph idx="2" type="body"/>
          </p:nvPr>
        </p:nvSpPr>
        <p:spPr>
          <a:xfrm>
            <a:off x="685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38" name="Google Shape;3438;p220"/>
          <p:cNvSpPr txBox="1"/>
          <p:nvPr>
            <p:ph idx="3" type="body"/>
          </p:nvPr>
        </p:nvSpPr>
        <p:spPr>
          <a:xfrm>
            <a:off x="2971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39" name="Google Shape;3439;p220"/>
          <p:cNvGrpSpPr/>
          <p:nvPr/>
        </p:nvGrpSpPr>
        <p:grpSpPr>
          <a:xfrm>
            <a:off x="409957" y="4433682"/>
            <a:ext cx="2143330" cy="562473"/>
            <a:chOff x="831227" y="1197994"/>
            <a:chExt cx="2449800" cy="642900"/>
          </a:xfrm>
        </p:grpSpPr>
        <p:grpSp>
          <p:nvGrpSpPr>
            <p:cNvPr id="3440" name="Google Shape;3440;p220"/>
            <p:cNvGrpSpPr/>
            <p:nvPr/>
          </p:nvGrpSpPr>
          <p:grpSpPr>
            <a:xfrm>
              <a:off x="1045677" y="1364131"/>
              <a:ext cx="2028965" cy="317954"/>
              <a:chOff x="1045677" y="1364131"/>
              <a:chExt cx="2028965" cy="317954"/>
            </a:xfrm>
          </p:grpSpPr>
          <p:grpSp>
            <p:nvGrpSpPr>
              <p:cNvPr id="3441" name="Google Shape;3441;p220"/>
              <p:cNvGrpSpPr/>
              <p:nvPr/>
            </p:nvGrpSpPr>
            <p:grpSpPr>
              <a:xfrm>
                <a:off x="1045677" y="1364131"/>
                <a:ext cx="376033" cy="302438"/>
                <a:chOff x="1045677" y="1364131"/>
                <a:chExt cx="376033" cy="302438"/>
              </a:xfrm>
            </p:grpSpPr>
            <p:sp>
              <p:nvSpPr>
                <p:cNvPr id="3442" name="Google Shape;3442;p22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2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220"/>
              <p:cNvGrpSpPr/>
              <p:nvPr/>
            </p:nvGrpSpPr>
            <p:grpSpPr>
              <a:xfrm>
                <a:off x="1532346" y="1409239"/>
                <a:ext cx="1542296" cy="272846"/>
                <a:chOff x="1532346" y="1409239"/>
                <a:chExt cx="1542296" cy="272846"/>
              </a:xfrm>
            </p:grpSpPr>
            <p:sp>
              <p:nvSpPr>
                <p:cNvPr id="3447" name="Google Shape;3447;p22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8" name="Google Shape;3448;p220"/>
                <p:cNvGrpSpPr/>
                <p:nvPr/>
              </p:nvGrpSpPr>
              <p:grpSpPr>
                <a:xfrm>
                  <a:off x="2430564" y="1427610"/>
                  <a:ext cx="644078" cy="193336"/>
                  <a:chOff x="2430564" y="1427610"/>
                  <a:chExt cx="644078" cy="193336"/>
                </a:xfrm>
              </p:grpSpPr>
              <p:sp>
                <p:nvSpPr>
                  <p:cNvPr id="3449" name="Google Shape;3449;p22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54" name="Google Shape;3454;p22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5" name="Google Shape;3455;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 5 Column">
  <p:cSld name="CUSTOM_6_2_3_1_1_1_1_1">
    <p:spTree>
      <p:nvGrpSpPr>
        <p:cNvPr id="3456" name="Shape 3456"/>
        <p:cNvGrpSpPr/>
        <p:nvPr/>
      </p:nvGrpSpPr>
      <p:grpSpPr>
        <a:xfrm>
          <a:off x="0" y="0"/>
          <a:ext cx="0" cy="0"/>
          <a:chOff x="0" y="0"/>
          <a:chExt cx="0" cy="0"/>
        </a:xfrm>
      </p:grpSpPr>
      <p:sp>
        <p:nvSpPr>
          <p:cNvPr id="3457" name="Google Shape;3457;p221"/>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8" name="Google Shape;3458;p221"/>
          <p:cNvSpPr txBox="1"/>
          <p:nvPr>
            <p:ph idx="1" type="body"/>
          </p:nvPr>
        </p:nvSpPr>
        <p:spPr>
          <a:xfrm>
            <a:off x="685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59" name="Google Shape;3459;p221"/>
          <p:cNvSpPr txBox="1"/>
          <p:nvPr>
            <p:ph idx="2" type="body"/>
          </p:nvPr>
        </p:nvSpPr>
        <p:spPr>
          <a:xfrm>
            <a:off x="2209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60" name="Google Shape;3460;p221"/>
          <p:cNvSpPr txBox="1"/>
          <p:nvPr>
            <p:ph idx="3" type="body"/>
          </p:nvPr>
        </p:nvSpPr>
        <p:spPr>
          <a:xfrm>
            <a:off x="3733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61" name="Google Shape;3461;p221"/>
          <p:cNvSpPr txBox="1"/>
          <p:nvPr>
            <p:ph idx="4" type="body"/>
          </p:nvPr>
        </p:nvSpPr>
        <p:spPr>
          <a:xfrm>
            <a:off x="5257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462" name="Google Shape;3462;p221"/>
          <p:cNvSpPr txBox="1"/>
          <p:nvPr>
            <p:ph idx="5" type="body"/>
          </p:nvPr>
        </p:nvSpPr>
        <p:spPr>
          <a:xfrm>
            <a:off x="6781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63" name="Google Shape;3463;p221"/>
          <p:cNvGrpSpPr/>
          <p:nvPr/>
        </p:nvGrpSpPr>
        <p:grpSpPr>
          <a:xfrm>
            <a:off x="409957" y="4433682"/>
            <a:ext cx="2143330" cy="562473"/>
            <a:chOff x="831227" y="1197994"/>
            <a:chExt cx="2449800" cy="642900"/>
          </a:xfrm>
        </p:grpSpPr>
        <p:grpSp>
          <p:nvGrpSpPr>
            <p:cNvPr id="3464" name="Google Shape;3464;p221"/>
            <p:cNvGrpSpPr/>
            <p:nvPr/>
          </p:nvGrpSpPr>
          <p:grpSpPr>
            <a:xfrm>
              <a:off x="1045677" y="1364131"/>
              <a:ext cx="2028965" cy="317954"/>
              <a:chOff x="1045677" y="1364131"/>
              <a:chExt cx="2028965" cy="317954"/>
            </a:xfrm>
          </p:grpSpPr>
          <p:grpSp>
            <p:nvGrpSpPr>
              <p:cNvPr id="3465" name="Google Shape;3465;p221"/>
              <p:cNvGrpSpPr/>
              <p:nvPr/>
            </p:nvGrpSpPr>
            <p:grpSpPr>
              <a:xfrm>
                <a:off x="1045677" y="1364131"/>
                <a:ext cx="376033" cy="302438"/>
                <a:chOff x="1045677" y="1364131"/>
                <a:chExt cx="376033" cy="302438"/>
              </a:xfrm>
            </p:grpSpPr>
            <p:sp>
              <p:nvSpPr>
                <p:cNvPr id="3466" name="Google Shape;3466;p22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2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221"/>
              <p:cNvGrpSpPr/>
              <p:nvPr/>
            </p:nvGrpSpPr>
            <p:grpSpPr>
              <a:xfrm>
                <a:off x="1532346" y="1409239"/>
                <a:ext cx="1542296" cy="272846"/>
                <a:chOff x="1532346" y="1409239"/>
                <a:chExt cx="1542296" cy="272846"/>
              </a:xfrm>
            </p:grpSpPr>
            <p:sp>
              <p:nvSpPr>
                <p:cNvPr id="3471" name="Google Shape;3471;p22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2" name="Google Shape;3472;p221"/>
                <p:cNvGrpSpPr/>
                <p:nvPr/>
              </p:nvGrpSpPr>
              <p:grpSpPr>
                <a:xfrm>
                  <a:off x="2430564" y="1427610"/>
                  <a:ext cx="644078" cy="193336"/>
                  <a:chOff x="2430564" y="1427610"/>
                  <a:chExt cx="644078" cy="193336"/>
                </a:xfrm>
              </p:grpSpPr>
              <p:sp>
                <p:nvSpPr>
                  <p:cNvPr id="3473" name="Google Shape;3473;p22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78" name="Google Shape;3478;p22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9" name="Google Shape;3479;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Graphic / Right">
  <p:cSld name="CUSTOM_6_2_4">
    <p:spTree>
      <p:nvGrpSpPr>
        <p:cNvPr id="3480" name="Shape 3480"/>
        <p:cNvGrpSpPr/>
        <p:nvPr/>
      </p:nvGrpSpPr>
      <p:grpSpPr>
        <a:xfrm>
          <a:off x="0" y="0"/>
          <a:ext cx="0" cy="0"/>
          <a:chOff x="0" y="0"/>
          <a:chExt cx="0" cy="0"/>
        </a:xfrm>
      </p:grpSpPr>
      <p:sp>
        <p:nvSpPr>
          <p:cNvPr id="3481" name="Google Shape;3481;p222"/>
          <p:cNvSpPr txBox="1"/>
          <p:nvPr>
            <p:ph type="title"/>
          </p:nvPr>
        </p:nvSpPr>
        <p:spPr>
          <a:xfrm>
            <a:off x="685800" y="1362000"/>
            <a:ext cx="3048000" cy="990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2" name="Google Shape;3482;p222"/>
          <p:cNvSpPr txBox="1"/>
          <p:nvPr>
            <p:ph idx="1" type="body"/>
          </p:nvPr>
        </p:nvSpPr>
        <p:spPr>
          <a:xfrm>
            <a:off x="685800" y="2495550"/>
            <a:ext cx="2286000" cy="136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83" name="Google Shape;3483;p222"/>
          <p:cNvGrpSpPr/>
          <p:nvPr/>
        </p:nvGrpSpPr>
        <p:grpSpPr>
          <a:xfrm>
            <a:off x="409957" y="4433682"/>
            <a:ext cx="2143330" cy="562473"/>
            <a:chOff x="831227" y="1197994"/>
            <a:chExt cx="2449800" cy="642900"/>
          </a:xfrm>
        </p:grpSpPr>
        <p:grpSp>
          <p:nvGrpSpPr>
            <p:cNvPr id="3484" name="Google Shape;3484;p222"/>
            <p:cNvGrpSpPr/>
            <p:nvPr/>
          </p:nvGrpSpPr>
          <p:grpSpPr>
            <a:xfrm>
              <a:off x="1045677" y="1364131"/>
              <a:ext cx="2028965" cy="317954"/>
              <a:chOff x="1045677" y="1364131"/>
              <a:chExt cx="2028965" cy="317954"/>
            </a:xfrm>
          </p:grpSpPr>
          <p:grpSp>
            <p:nvGrpSpPr>
              <p:cNvPr id="3485" name="Google Shape;3485;p222"/>
              <p:cNvGrpSpPr/>
              <p:nvPr/>
            </p:nvGrpSpPr>
            <p:grpSpPr>
              <a:xfrm>
                <a:off x="1045677" y="1364131"/>
                <a:ext cx="376033" cy="302438"/>
                <a:chOff x="1045677" y="1364131"/>
                <a:chExt cx="376033" cy="302438"/>
              </a:xfrm>
            </p:grpSpPr>
            <p:sp>
              <p:nvSpPr>
                <p:cNvPr id="3486" name="Google Shape;3486;p22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2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2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222"/>
              <p:cNvGrpSpPr/>
              <p:nvPr/>
            </p:nvGrpSpPr>
            <p:grpSpPr>
              <a:xfrm>
                <a:off x="1532346" y="1409239"/>
                <a:ext cx="1542296" cy="272846"/>
                <a:chOff x="1532346" y="1409239"/>
                <a:chExt cx="1542296" cy="272846"/>
              </a:xfrm>
            </p:grpSpPr>
            <p:sp>
              <p:nvSpPr>
                <p:cNvPr id="3491" name="Google Shape;3491;p22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222"/>
                <p:cNvGrpSpPr/>
                <p:nvPr/>
              </p:nvGrpSpPr>
              <p:grpSpPr>
                <a:xfrm>
                  <a:off x="2430564" y="1427610"/>
                  <a:ext cx="644078" cy="193336"/>
                  <a:chOff x="2430564" y="1427610"/>
                  <a:chExt cx="644078" cy="193336"/>
                </a:xfrm>
              </p:grpSpPr>
              <p:sp>
                <p:nvSpPr>
                  <p:cNvPr id="3493" name="Google Shape;3493;p22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2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2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98" name="Google Shape;3498;p22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9" name="Google Shape;3499;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Graphic / Wide">
  <p:cSld name="CUSTOM_6_2_1">
    <p:spTree>
      <p:nvGrpSpPr>
        <p:cNvPr id="3500" name="Shape 3500"/>
        <p:cNvGrpSpPr/>
        <p:nvPr/>
      </p:nvGrpSpPr>
      <p:grpSpPr>
        <a:xfrm>
          <a:off x="0" y="0"/>
          <a:ext cx="0" cy="0"/>
          <a:chOff x="0" y="0"/>
          <a:chExt cx="0" cy="0"/>
        </a:xfrm>
      </p:grpSpPr>
      <p:sp>
        <p:nvSpPr>
          <p:cNvPr id="3501" name="Google Shape;3501;p223"/>
          <p:cNvSpPr txBox="1"/>
          <p:nvPr>
            <p:ph type="title"/>
          </p:nvPr>
        </p:nvSpPr>
        <p:spPr>
          <a:xfrm>
            <a:off x="685800" y="704725"/>
            <a:ext cx="6858000" cy="100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02" name="Google Shape;3502;p223"/>
          <p:cNvGrpSpPr/>
          <p:nvPr/>
        </p:nvGrpSpPr>
        <p:grpSpPr>
          <a:xfrm>
            <a:off x="409957" y="4433682"/>
            <a:ext cx="2143330" cy="562473"/>
            <a:chOff x="831227" y="1197994"/>
            <a:chExt cx="2449800" cy="642900"/>
          </a:xfrm>
        </p:grpSpPr>
        <p:grpSp>
          <p:nvGrpSpPr>
            <p:cNvPr id="3503" name="Google Shape;3503;p223"/>
            <p:cNvGrpSpPr/>
            <p:nvPr/>
          </p:nvGrpSpPr>
          <p:grpSpPr>
            <a:xfrm>
              <a:off x="1045677" y="1364131"/>
              <a:ext cx="2028965" cy="317954"/>
              <a:chOff x="1045677" y="1364131"/>
              <a:chExt cx="2028965" cy="317954"/>
            </a:xfrm>
          </p:grpSpPr>
          <p:grpSp>
            <p:nvGrpSpPr>
              <p:cNvPr id="3504" name="Google Shape;3504;p223"/>
              <p:cNvGrpSpPr/>
              <p:nvPr/>
            </p:nvGrpSpPr>
            <p:grpSpPr>
              <a:xfrm>
                <a:off x="1045677" y="1364131"/>
                <a:ext cx="376033" cy="302438"/>
                <a:chOff x="1045677" y="1364131"/>
                <a:chExt cx="376033" cy="302438"/>
              </a:xfrm>
            </p:grpSpPr>
            <p:sp>
              <p:nvSpPr>
                <p:cNvPr id="3505" name="Google Shape;3505;p22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2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2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223"/>
              <p:cNvGrpSpPr/>
              <p:nvPr/>
            </p:nvGrpSpPr>
            <p:grpSpPr>
              <a:xfrm>
                <a:off x="1532346" y="1409239"/>
                <a:ext cx="1542296" cy="272846"/>
                <a:chOff x="1532346" y="1409239"/>
                <a:chExt cx="1542296" cy="272846"/>
              </a:xfrm>
            </p:grpSpPr>
            <p:sp>
              <p:nvSpPr>
                <p:cNvPr id="3510" name="Google Shape;3510;p22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1" name="Google Shape;3511;p223"/>
                <p:cNvGrpSpPr/>
                <p:nvPr/>
              </p:nvGrpSpPr>
              <p:grpSpPr>
                <a:xfrm>
                  <a:off x="2430564" y="1427610"/>
                  <a:ext cx="644078" cy="193336"/>
                  <a:chOff x="2430564" y="1427610"/>
                  <a:chExt cx="644078" cy="193336"/>
                </a:xfrm>
              </p:grpSpPr>
              <p:sp>
                <p:nvSpPr>
                  <p:cNvPr id="3512" name="Google Shape;3512;p22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17" name="Google Shape;3517;p22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Graphic / Left">
  <p:cSld name="CUSTOM_6_1_1">
    <p:spTree>
      <p:nvGrpSpPr>
        <p:cNvPr id="3519" name="Shape 3519"/>
        <p:cNvGrpSpPr/>
        <p:nvPr/>
      </p:nvGrpSpPr>
      <p:grpSpPr>
        <a:xfrm>
          <a:off x="0" y="0"/>
          <a:ext cx="0" cy="0"/>
          <a:chOff x="0" y="0"/>
          <a:chExt cx="0" cy="0"/>
        </a:xfrm>
      </p:grpSpPr>
      <p:grpSp>
        <p:nvGrpSpPr>
          <p:cNvPr id="3520" name="Google Shape;3520;p224"/>
          <p:cNvGrpSpPr/>
          <p:nvPr/>
        </p:nvGrpSpPr>
        <p:grpSpPr>
          <a:xfrm>
            <a:off x="5743707" y="4433682"/>
            <a:ext cx="2143330" cy="562473"/>
            <a:chOff x="831227" y="1197994"/>
            <a:chExt cx="2449800" cy="642900"/>
          </a:xfrm>
        </p:grpSpPr>
        <p:grpSp>
          <p:nvGrpSpPr>
            <p:cNvPr id="3521" name="Google Shape;3521;p224"/>
            <p:cNvGrpSpPr/>
            <p:nvPr/>
          </p:nvGrpSpPr>
          <p:grpSpPr>
            <a:xfrm>
              <a:off x="1045677" y="1364131"/>
              <a:ext cx="2028965" cy="317954"/>
              <a:chOff x="1045677" y="1364131"/>
              <a:chExt cx="2028965" cy="317954"/>
            </a:xfrm>
          </p:grpSpPr>
          <p:grpSp>
            <p:nvGrpSpPr>
              <p:cNvPr id="3522" name="Google Shape;3522;p224"/>
              <p:cNvGrpSpPr/>
              <p:nvPr/>
            </p:nvGrpSpPr>
            <p:grpSpPr>
              <a:xfrm>
                <a:off x="1045677" y="1364131"/>
                <a:ext cx="376033" cy="302438"/>
                <a:chOff x="1045677" y="1364131"/>
                <a:chExt cx="376033" cy="302438"/>
              </a:xfrm>
            </p:grpSpPr>
            <p:sp>
              <p:nvSpPr>
                <p:cNvPr id="3523" name="Google Shape;3523;p22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2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2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224"/>
              <p:cNvGrpSpPr/>
              <p:nvPr/>
            </p:nvGrpSpPr>
            <p:grpSpPr>
              <a:xfrm>
                <a:off x="1532346" y="1409239"/>
                <a:ext cx="1542296" cy="272846"/>
                <a:chOff x="1532346" y="1409239"/>
                <a:chExt cx="1542296" cy="272846"/>
              </a:xfrm>
            </p:grpSpPr>
            <p:sp>
              <p:nvSpPr>
                <p:cNvPr id="3528" name="Google Shape;3528;p22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224"/>
                <p:cNvGrpSpPr/>
                <p:nvPr/>
              </p:nvGrpSpPr>
              <p:grpSpPr>
                <a:xfrm>
                  <a:off x="2430564" y="1427610"/>
                  <a:ext cx="644078" cy="193336"/>
                  <a:chOff x="2430564" y="1427610"/>
                  <a:chExt cx="644078" cy="193336"/>
                </a:xfrm>
              </p:grpSpPr>
              <p:sp>
                <p:nvSpPr>
                  <p:cNvPr id="3530" name="Google Shape;3530;p22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2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2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2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35" name="Google Shape;3535;p22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224"/>
          <p:cNvSpPr txBox="1"/>
          <p:nvPr>
            <p:ph type="title"/>
          </p:nvPr>
        </p:nvSpPr>
        <p:spPr>
          <a:xfrm>
            <a:off x="6019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7" name="Google Shape;3537;p224"/>
          <p:cNvSpPr txBox="1"/>
          <p:nvPr>
            <p:ph idx="1" type="body"/>
          </p:nvPr>
        </p:nvSpPr>
        <p:spPr>
          <a:xfrm>
            <a:off x="6019800" y="2495550"/>
            <a:ext cx="2286000" cy="136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538" name="Google Shape;3538;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Quote / Right">
  <p:cSld name="CUSTOM_7">
    <p:spTree>
      <p:nvGrpSpPr>
        <p:cNvPr id="3539" name="Shape 3539"/>
        <p:cNvGrpSpPr/>
        <p:nvPr/>
      </p:nvGrpSpPr>
      <p:grpSpPr>
        <a:xfrm>
          <a:off x="0" y="0"/>
          <a:ext cx="0" cy="0"/>
          <a:chOff x="0" y="0"/>
          <a:chExt cx="0" cy="0"/>
        </a:xfrm>
      </p:grpSpPr>
      <p:grpSp>
        <p:nvGrpSpPr>
          <p:cNvPr id="3540" name="Google Shape;3540;p225"/>
          <p:cNvGrpSpPr/>
          <p:nvPr/>
        </p:nvGrpSpPr>
        <p:grpSpPr>
          <a:xfrm>
            <a:off x="5743707" y="4433682"/>
            <a:ext cx="2143330" cy="562473"/>
            <a:chOff x="831227" y="1197994"/>
            <a:chExt cx="2449800" cy="642900"/>
          </a:xfrm>
        </p:grpSpPr>
        <p:grpSp>
          <p:nvGrpSpPr>
            <p:cNvPr id="3541" name="Google Shape;3541;p225"/>
            <p:cNvGrpSpPr/>
            <p:nvPr/>
          </p:nvGrpSpPr>
          <p:grpSpPr>
            <a:xfrm>
              <a:off x="1045677" y="1364131"/>
              <a:ext cx="2028965" cy="317954"/>
              <a:chOff x="1045677" y="1364131"/>
              <a:chExt cx="2028965" cy="317954"/>
            </a:xfrm>
          </p:grpSpPr>
          <p:grpSp>
            <p:nvGrpSpPr>
              <p:cNvPr id="3542" name="Google Shape;3542;p225"/>
              <p:cNvGrpSpPr/>
              <p:nvPr/>
            </p:nvGrpSpPr>
            <p:grpSpPr>
              <a:xfrm>
                <a:off x="1045677" y="1364131"/>
                <a:ext cx="376033" cy="302438"/>
                <a:chOff x="1045677" y="1364131"/>
                <a:chExt cx="376033" cy="302438"/>
              </a:xfrm>
            </p:grpSpPr>
            <p:sp>
              <p:nvSpPr>
                <p:cNvPr id="3543" name="Google Shape;3543;p22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2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2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2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225"/>
              <p:cNvGrpSpPr/>
              <p:nvPr/>
            </p:nvGrpSpPr>
            <p:grpSpPr>
              <a:xfrm>
                <a:off x="1532346" y="1409239"/>
                <a:ext cx="1542296" cy="272846"/>
                <a:chOff x="1532346" y="1409239"/>
                <a:chExt cx="1542296" cy="272846"/>
              </a:xfrm>
            </p:grpSpPr>
            <p:sp>
              <p:nvSpPr>
                <p:cNvPr id="3548" name="Google Shape;3548;p22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225"/>
                <p:cNvGrpSpPr/>
                <p:nvPr/>
              </p:nvGrpSpPr>
              <p:grpSpPr>
                <a:xfrm>
                  <a:off x="2430564" y="1427610"/>
                  <a:ext cx="644078" cy="193336"/>
                  <a:chOff x="2430564" y="1427610"/>
                  <a:chExt cx="644078" cy="193336"/>
                </a:xfrm>
              </p:grpSpPr>
              <p:sp>
                <p:nvSpPr>
                  <p:cNvPr id="3550" name="Google Shape;3550;p22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2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2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2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55" name="Google Shape;3555;p22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225"/>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557" name="Google Shape;3557;p225"/>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558" name="Google Shape;3558;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2">
    <p:spTree>
      <p:nvGrpSpPr>
        <p:cNvPr id="207" name="Shape 207"/>
        <p:cNvGrpSpPr/>
        <p:nvPr/>
      </p:nvGrpSpPr>
      <p:grpSpPr>
        <a:xfrm>
          <a:off x="0" y="0"/>
          <a:ext cx="0" cy="0"/>
          <a:chOff x="0" y="0"/>
          <a:chExt cx="0" cy="0"/>
        </a:xfrm>
      </p:grpSpPr>
      <p:sp>
        <p:nvSpPr>
          <p:cNvPr id="208" name="Google Shape;208;p24"/>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209" name="Google Shape;209;p24"/>
          <p:cNvSpPr txBox="1"/>
          <p:nvPr>
            <p:ph idx="1" type="body"/>
          </p:nvPr>
        </p:nvSpPr>
        <p:spPr>
          <a:xfrm>
            <a:off x="762025" y="1516341"/>
            <a:ext cx="50805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210" name="Google Shape;210;p24"/>
          <p:cNvGrpSpPr/>
          <p:nvPr/>
        </p:nvGrpSpPr>
        <p:grpSpPr>
          <a:xfrm>
            <a:off x="614117" y="4570742"/>
            <a:ext cx="1565666" cy="245360"/>
            <a:chOff x="-2" y="0"/>
            <a:chExt cx="1565666" cy="245360"/>
          </a:xfrm>
        </p:grpSpPr>
        <p:grpSp>
          <p:nvGrpSpPr>
            <p:cNvPr id="211" name="Google Shape;211;p24"/>
            <p:cNvGrpSpPr/>
            <p:nvPr/>
          </p:nvGrpSpPr>
          <p:grpSpPr>
            <a:xfrm>
              <a:off x="-2" y="0"/>
              <a:ext cx="290174" cy="233352"/>
              <a:chOff x="-1" y="0"/>
              <a:chExt cx="290174" cy="233352"/>
            </a:xfrm>
          </p:grpSpPr>
          <p:sp>
            <p:nvSpPr>
              <p:cNvPr id="212" name="Google Shape;212;p2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3" name="Google Shape;213;p2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4" name="Google Shape;214;p2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5" name="Google Shape;215;p2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16" name="Google Shape;216;p24"/>
            <p:cNvGrpSpPr/>
            <p:nvPr/>
          </p:nvGrpSpPr>
          <p:grpSpPr>
            <a:xfrm>
              <a:off x="375539" y="34814"/>
              <a:ext cx="1190125" cy="210546"/>
              <a:chOff x="-1" y="6"/>
              <a:chExt cx="1190125" cy="210546"/>
            </a:xfrm>
          </p:grpSpPr>
          <p:sp>
            <p:nvSpPr>
              <p:cNvPr id="217" name="Google Shape;217;p2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18" name="Google Shape;218;p24"/>
              <p:cNvGrpSpPr/>
              <p:nvPr/>
            </p:nvGrpSpPr>
            <p:grpSpPr>
              <a:xfrm>
                <a:off x="693120" y="14182"/>
                <a:ext cx="497004" cy="149202"/>
                <a:chOff x="6" y="6"/>
                <a:chExt cx="497004" cy="149202"/>
              </a:xfrm>
            </p:grpSpPr>
            <p:sp>
              <p:nvSpPr>
                <p:cNvPr id="219" name="Google Shape;219;p2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20" name="Google Shape;220;p24"/>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21" name="Google Shape;221;p24"/>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22" name="Google Shape;222;p2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23" name="Google Shape;223;p24"/>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24" name="Google Shape;224;p24"/>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Quote / Left">
  <p:cSld name="CUSTOM_7_1">
    <p:spTree>
      <p:nvGrpSpPr>
        <p:cNvPr id="3559" name="Shape 3559"/>
        <p:cNvGrpSpPr/>
        <p:nvPr/>
      </p:nvGrpSpPr>
      <p:grpSpPr>
        <a:xfrm>
          <a:off x="0" y="0"/>
          <a:ext cx="0" cy="0"/>
          <a:chOff x="0" y="0"/>
          <a:chExt cx="0" cy="0"/>
        </a:xfrm>
      </p:grpSpPr>
      <p:sp>
        <p:nvSpPr>
          <p:cNvPr id="3560" name="Google Shape;3560;p226"/>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1" name="Google Shape;3561;p226"/>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62" name="Google Shape;3562;p226"/>
          <p:cNvGrpSpPr/>
          <p:nvPr/>
        </p:nvGrpSpPr>
        <p:grpSpPr>
          <a:xfrm>
            <a:off x="409957" y="4433682"/>
            <a:ext cx="2143330" cy="562473"/>
            <a:chOff x="831227" y="1197994"/>
            <a:chExt cx="2449800" cy="642900"/>
          </a:xfrm>
        </p:grpSpPr>
        <p:grpSp>
          <p:nvGrpSpPr>
            <p:cNvPr id="3563" name="Google Shape;3563;p226"/>
            <p:cNvGrpSpPr/>
            <p:nvPr/>
          </p:nvGrpSpPr>
          <p:grpSpPr>
            <a:xfrm>
              <a:off x="1045677" y="1364131"/>
              <a:ext cx="2028965" cy="317954"/>
              <a:chOff x="1045677" y="1364131"/>
              <a:chExt cx="2028965" cy="317954"/>
            </a:xfrm>
          </p:grpSpPr>
          <p:grpSp>
            <p:nvGrpSpPr>
              <p:cNvPr id="3564" name="Google Shape;3564;p226"/>
              <p:cNvGrpSpPr/>
              <p:nvPr/>
            </p:nvGrpSpPr>
            <p:grpSpPr>
              <a:xfrm>
                <a:off x="1045677" y="1364131"/>
                <a:ext cx="376033" cy="302438"/>
                <a:chOff x="1045677" y="1364131"/>
                <a:chExt cx="376033" cy="302438"/>
              </a:xfrm>
            </p:grpSpPr>
            <p:sp>
              <p:nvSpPr>
                <p:cNvPr id="3565" name="Google Shape;3565;p22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226"/>
              <p:cNvGrpSpPr/>
              <p:nvPr/>
            </p:nvGrpSpPr>
            <p:grpSpPr>
              <a:xfrm>
                <a:off x="1532346" y="1409239"/>
                <a:ext cx="1542296" cy="272846"/>
                <a:chOff x="1532346" y="1409239"/>
                <a:chExt cx="1542296" cy="272846"/>
              </a:xfrm>
            </p:grpSpPr>
            <p:sp>
              <p:nvSpPr>
                <p:cNvPr id="3570" name="Google Shape;3570;p22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1" name="Google Shape;3571;p226"/>
                <p:cNvGrpSpPr/>
                <p:nvPr/>
              </p:nvGrpSpPr>
              <p:grpSpPr>
                <a:xfrm>
                  <a:off x="2430564" y="1427610"/>
                  <a:ext cx="644078" cy="193336"/>
                  <a:chOff x="2430564" y="1427610"/>
                  <a:chExt cx="644078" cy="193336"/>
                </a:xfrm>
              </p:grpSpPr>
              <p:sp>
                <p:nvSpPr>
                  <p:cNvPr id="3572" name="Google Shape;3572;p22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2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2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2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2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7" name="Google Shape;3577;p22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8" name="Google Shape;3578;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Blank">
  <p:cSld name="CUSTOM_8">
    <p:spTree>
      <p:nvGrpSpPr>
        <p:cNvPr id="3579" name="Shape 3579"/>
        <p:cNvGrpSpPr/>
        <p:nvPr/>
      </p:nvGrpSpPr>
      <p:grpSpPr>
        <a:xfrm>
          <a:off x="0" y="0"/>
          <a:ext cx="0" cy="0"/>
          <a:chOff x="0" y="0"/>
          <a:chExt cx="0" cy="0"/>
        </a:xfrm>
      </p:grpSpPr>
      <p:sp>
        <p:nvSpPr>
          <p:cNvPr id="3580" name="Google Shape;3580;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 branding">
  <p:cSld name="CUSTOM_10">
    <p:spTree>
      <p:nvGrpSpPr>
        <p:cNvPr id="3581" name="Shape 3581"/>
        <p:cNvGrpSpPr/>
        <p:nvPr/>
      </p:nvGrpSpPr>
      <p:grpSpPr>
        <a:xfrm>
          <a:off x="0" y="0"/>
          <a:ext cx="0" cy="0"/>
          <a:chOff x="0" y="0"/>
          <a:chExt cx="0" cy="0"/>
        </a:xfrm>
      </p:grpSpPr>
      <p:grpSp>
        <p:nvGrpSpPr>
          <p:cNvPr id="3582" name="Google Shape;3582;p228"/>
          <p:cNvGrpSpPr/>
          <p:nvPr/>
        </p:nvGrpSpPr>
        <p:grpSpPr>
          <a:xfrm>
            <a:off x="409957" y="4433682"/>
            <a:ext cx="2143330" cy="562473"/>
            <a:chOff x="831227" y="1197994"/>
            <a:chExt cx="2449800" cy="642900"/>
          </a:xfrm>
        </p:grpSpPr>
        <p:grpSp>
          <p:nvGrpSpPr>
            <p:cNvPr id="3583" name="Google Shape;3583;p228"/>
            <p:cNvGrpSpPr/>
            <p:nvPr/>
          </p:nvGrpSpPr>
          <p:grpSpPr>
            <a:xfrm>
              <a:off x="1045677" y="1364131"/>
              <a:ext cx="2028965" cy="317954"/>
              <a:chOff x="1045677" y="1364131"/>
              <a:chExt cx="2028965" cy="317954"/>
            </a:xfrm>
          </p:grpSpPr>
          <p:grpSp>
            <p:nvGrpSpPr>
              <p:cNvPr id="3584" name="Google Shape;3584;p228"/>
              <p:cNvGrpSpPr/>
              <p:nvPr/>
            </p:nvGrpSpPr>
            <p:grpSpPr>
              <a:xfrm>
                <a:off x="1045677" y="1364131"/>
                <a:ext cx="376033" cy="302438"/>
                <a:chOff x="1045677" y="1364131"/>
                <a:chExt cx="376033" cy="302438"/>
              </a:xfrm>
            </p:grpSpPr>
            <p:sp>
              <p:nvSpPr>
                <p:cNvPr id="3585" name="Google Shape;3585;p22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2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228"/>
              <p:cNvGrpSpPr/>
              <p:nvPr/>
            </p:nvGrpSpPr>
            <p:grpSpPr>
              <a:xfrm>
                <a:off x="1532346" y="1409239"/>
                <a:ext cx="1542296" cy="272846"/>
                <a:chOff x="1532346" y="1409239"/>
                <a:chExt cx="1542296" cy="272846"/>
              </a:xfrm>
            </p:grpSpPr>
            <p:sp>
              <p:nvSpPr>
                <p:cNvPr id="3590" name="Google Shape;3590;p22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1" name="Google Shape;3591;p228"/>
                <p:cNvGrpSpPr/>
                <p:nvPr/>
              </p:nvGrpSpPr>
              <p:grpSpPr>
                <a:xfrm>
                  <a:off x="2430564" y="1427610"/>
                  <a:ext cx="644078" cy="193336"/>
                  <a:chOff x="2430564" y="1427610"/>
                  <a:chExt cx="644078" cy="193336"/>
                </a:xfrm>
              </p:grpSpPr>
              <p:sp>
                <p:nvSpPr>
                  <p:cNvPr id="3592" name="Google Shape;3592;p22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2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97" name="Google Shape;3597;p22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8" name="Google Shape;3598;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p:cSld name="CUSTOM_2_2">
    <p:spTree>
      <p:nvGrpSpPr>
        <p:cNvPr id="225" name="Shape 225"/>
        <p:cNvGrpSpPr/>
        <p:nvPr/>
      </p:nvGrpSpPr>
      <p:grpSpPr>
        <a:xfrm>
          <a:off x="0" y="0"/>
          <a:ext cx="0" cy="0"/>
          <a:chOff x="0" y="0"/>
          <a:chExt cx="0" cy="0"/>
        </a:xfrm>
      </p:grpSpPr>
      <p:sp>
        <p:nvSpPr>
          <p:cNvPr id="226" name="Google Shape;226;p25"/>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227" name="Google Shape;227;p25"/>
          <p:cNvSpPr txBox="1"/>
          <p:nvPr>
            <p:ph idx="1" type="body"/>
          </p:nvPr>
        </p:nvSpPr>
        <p:spPr>
          <a:xfrm>
            <a:off x="762025" y="1516341"/>
            <a:ext cx="38100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228" name="Google Shape;228;p25"/>
          <p:cNvGrpSpPr/>
          <p:nvPr/>
        </p:nvGrpSpPr>
        <p:grpSpPr>
          <a:xfrm>
            <a:off x="614117" y="4570742"/>
            <a:ext cx="1565666" cy="245360"/>
            <a:chOff x="-2" y="0"/>
            <a:chExt cx="1565666" cy="245360"/>
          </a:xfrm>
        </p:grpSpPr>
        <p:grpSp>
          <p:nvGrpSpPr>
            <p:cNvPr id="229" name="Google Shape;229;p25"/>
            <p:cNvGrpSpPr/>
            <p:nvPr/>
          </p:nvGrpSpPr>
          <p:grpSpPr>
            <a:xfrm>
              <a:off x="-2" y="0"/>
              <a:ext cx="290174" cy="233352"/>
              <a:chOff x="-1" y="0"/>
              <a:chExt cx="290174" cy="233352"/>
            </a:xfrm>
          </p:grpSpPr>
          <p:sp>
            <p:nvSpPr>
              <p:cNvPr id="230" name="Google Shape;230;p25"/>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1" name="Google Shape;231;p25"/>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2" name="Google Shape;232;p25"/>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3" name="Google Shape;233;p25"/>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34" name="Google Shape;234;p25"/>
            <p:cNvGrpSpPr/>
            <p:nvPr/>
          </p:nvGrpSpPr>
          <p:grpSpPr>
            <a:xfrm>
              <a:off x="375539" y="34814"/>
              <a:ext cx="1190125" cy="210546"/>
              <a:chOff x="-1" y="6"/>
              <a:chExt cx="1190125" cy="210546"/>
            </a:xfrm>
          </p:grpSpPr>
          <p:sp>
            <p:nvSpPr>
              <p:cNvPr id="235" name="Google Shape;235;p25"/>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36" name="Google Shape;236;p25"/>
              <p:cNvGrpSpPr/>
              <p:nvPr/>
            </p:nvGrpSpPr>
            <p:grpSpPr>
              <a:xfrm>
                <a:off x="693120" y="14182"/>
                <a:ext cx="497004" cy="149202"/>
                <a:chOff x="6" y="6"/>
                <a:chExt cx="497004" cy="149202"/>
              </a:xfrm>
            </p:grpSpPr>
            <p:sp>
              <p:nvSpPr>
                <p:cNvPr id="237" name="Google Shape;237;p25"/>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8" name="Google Shape;238;p25"/>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9" name="Google Shape;239;p25"/>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0" name="Google Shape;240;p25"/>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1" name="Google Shape;241;p25"/>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42" name="Google Shape;242;p25"/>
          <p:cNvSpPr txBox="1"/>
          <p:nvPr>
            <p:ph idx="2" type="body"/>
          </p:nvPr>
        </p:nvSpPr>
        <p:spPr>
          <a:xfrm>
            <a:off x="4571950" y="1516341"/>
            <a:ext cx="38100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43" name="Google Shape;243;p25"/>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
  <p:cSld name="CUSTOM_3">
    <p:spTree>
      <p:nvGrpSpPr>
        <p:cNvPr id="244" name="Shape 244"/>
        <p:cNvGrpSpPr/>
        <p:nvPr/>
      </p:nvGrpSpPr>
      <p:grpSpPr>
        <a:xfrm>
          <a:off x="0" y="0"/>
          <a:ext cx="0" cy="0"/>
          <a:chOff x="0" y="0"/>
          <a:chExt cx="0" cy="0"/>
        </a:xfrm>
      </p:grpSpPr>
      <p:sp>
        <p:nvSpPr>
          <p:cNvPr id="245" name="Google Shape;245;p26"/>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246" name="Google Shape;246;p26"/>
          <p:cNvGrpSpPr/>
          <p:nvPr/>
        </p:nvGrpSpPr>
        <p:grpSpPr>
          <a:xfrm>
            <a:off x="614117" y="4570742"/>
            <a:ext cx="1565666" cy="245360"/>
            <a:chOff x="-2" y="0"/>
            <a:chExt cx="1565666" cy="245360"/>
          </a:xfrm>
        </p:grpSpPr>
        <p:grpSp>
          <p:nvGrpSpPr>
            <p:cNvPr id="247" name="Google Shape;247;p26"/>
            <p:cNvGrpSpPr/>
            <p:nvPr/>
          </p:nvGrpSpPr>
          <p:grpSpPr>
            <a:xfrm>
              <a:off x="-2" y="0"/>
              <a:ext cx="290174" cy="233352"/>
              <a:chOff x="-1" y="0"/>
              <a:chExt cx="290174" cy="233352"/>
            </a:xfrm>
          </p:grpSpPr>
          <p:sp>
            <p:nvSpPr>
              <p:cNvPr id="248" name="Google Shape;248;p26"/>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9" name="Google Shape;249;p26"/>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0" name="Google Shape;250;p26"/>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1" name="Google Shape;251;p26"/>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52" name="Google Shape;252;p26"/>
            <p:cNvGrpSpPr/>
            <p:nvPr/>
          </p:nvGrpSpPr>
          <p:grpSpPr>
            <a:xfrm>
              <a:off x="375539" y="34814"/>
              <a:ext cx="1190125" cy="210546"/>
              <a:chOff x="-1" y="6"/>
              <a:chExt cx="1190125" cy="210546"/>
            </a:xfrm>
          </p:grpSpPr>
          <p:sp>
            <p:nvSpPr>
              <p:cNvPr id="253" name="Google Shape;253;p26"/>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54" name="Google Shape;254;p26"/>
              <p:cNvGrpSpPr/>
              <p:nvPr/>
            </p:nvGrpSpPr>
            <p:grpSpPr>
              <a:xfrm>
                <a:off x="693120" y="14182"/>
                <a:ext cx="497004" cy="149202"/>
                <a:chOff x="6" y="6"/>
                <a:chExt cx="497004" cy="149202"/>
              </a:xfrm>
            </p:grpSpPr>
            <p:sp>
              <p:nvSpPr>
                <p:cNvPr id="255" name="Google Shape;255;p26"/>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6" name="Google Shape;256;p26"/>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7" name="Google Shape;257;p26"/>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8" name="Google Shape;258;p26"/>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9" name="Google Shape;259;p26"/>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60" name="Google Shape;260;p26"/>
          <p:cNvSpPr txBox="1"/>
          <p:nvPr>
            <p:ph idx="1" type="body"/>
          </p:nvPr>
        </p:nvSpPr>
        <p:spPr>
          <a:xfrm>
            <a:off x="761949" y="1516341"/>
            <a:ext cx="25401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61" name="Google Shape;261;p26"/>
          <p:cNvSpPr txBox="1"/>
          <p:nvPr>
            <p:ph idx="2" type="body"/>
          </p:nvPr>
        </p:nvSpPr>
        <p:spPr>
          <a:xfrm>
            <a:off x="3301950" y="1516341"/>
            <a:ext cx="25401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62" name="Google Shape;262;p26"/>
          <p:cNvSpPr txBox="1"/>
          <p:nvPr>
            <p:ph idx="3" type="body"/>
          </p:nvPr>
        </p:nvSpPr>
        <p:spPr>
          <a:xfrm>
            <a:off x="5841899" y="1516341"/>
            <a:ext cx="25401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63" name="Google Shape;263;p2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
  <p:cSld name="CUSTOM_3_1">
    <p:spTree>
      <p:nvGrpSpPr>
        <p:cNvPr id="264" name="Shape 264"/>
        <p:cNvGrpSpPr/>
        <p:nvPr/>
      </p:nvGrpSpPr>
      <p:grpSpPr>
        <a:xfrm>
          <a:off x="0" y="0"/>
          <a:ext cx="0" cy="0"/>
          <a:chOff x="0" y="0"/>
          <a:chExt cx="0" cy="0"/>
        </a:xfrm>
      </p:grpSpPr>
      <p:sp>
        <p:nvSpPr>
          <p:cNvPr id="265" name="Google Shape;265;p27"/>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266" name="Google Shape;266;p27"/>
          <p:cNvGrpSpPr/>
          <p:nvPr/>
        </p:nvGrpSpPr>
        <p:grpSpPr>
          <a:xfrm>
            <a:off x="614117" y="4570742"/>
            <a:ext cx="1565666" cy="245360"/>
            <a:chOff x="-2" y="0"/>
            <a:chExt cx="1565666" cy="245360"/>
          </a:xfrm>
        </p:grpSpPr>
        <p:grpSp>
          <p:nvGrpSpPr>
            <p:cNvPr id="267" name="Google Shape;267;p27"/>
            <p:cNvGrpSpPr/>
            <p:nvPr/>
          </p:nvGrpSpPr>
          <p:grpSpPr>
            <a:xfrm>
              <a:off x="-2" y="0"/>
              <a:ext cx="290174" cy="233352"/>
              <a:chOff x="-1" y="0"/>
              <a:chExt cx="290174" cy="233352"/>
            </a:xfrm>
          </p:grpSpPr>
          <p:sp>
            <p:nvSpPr>
              <p:cNvPr id="268" name="Google Shape;268;p27"/>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9" name="Google Shape;269;p27"/>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0" name="Google Shape;270;p27"/>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1" name="Google Shape;271;p27"/>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72" name="Google Shape;272;p27"/>
            <p:cNvGrpSpPr/>
            <p:nvPr/>
          </p:nvGrpSpPr>
          <p:grpSpPr>
            <a:xfrm>
              <a:off x="375539" y="34814"/>
              <a:ext cx="1190125" cy="210546"/>
              <a:chOff x="-1" y="6"/>
              <a:chExt cx="1190125" cy="210546"/>
            </a:xfrm>
          </p:grpSpPr>
          <p:sp>
            <p:nvSpPr>
              <p:cNvPr id="273" name="Google Shape;273;p27"/>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74" name="Google Shape;274;p27"/>
              <p:cNvGrpSpPr/>
              <p:nvPr/>
            </p:nvGrpSpPr>
            <p:grpSpPr>
              <a:xfrm>
                <a:off x="693120" y="14182"/>
                <a:ext cx="497004" cy="149202"/>
                <a:chOff x="6" y="6"/>
                <a:chExt cx="497004" cy="149202"/>
              </a:xfrm>
            </p:grpSpPr>
            <p:sp>
              <p:nvSpPr>
                <p:cNvPr id="275" name="Google Shape;275;p27"/>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6" name="Google Shape;276;p27"/>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7" name="Google Shape;277;p27"/>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8" name="Google Shape;278;p27"/>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9" name="Google Shape;279;p27"/>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80" name="Google Shape;280;p27"/>
          <p:cNvSpPr txBox="1"/>
          <p:nvPr>
            <p:ph idx="1" type="body"/>
          </p:nvPr>
        </p:nvSpPr>
        <p:spPr>
          <a:xfrm>
            <a:off x="761949" y="1516341"/>
            <a:ext cx="19053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81" name="Google Shape;281;p27"/>
          <p:cNvSpPr txBox="1"/>
          <p:nvPr>
            <p:ph idx="2" type="body"/>
          </p:nvPr>
        </p:nvSpPr>
        <p:spPr>
          <a:xfrm>
            <a:off x="266693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82" name="Google Shape;282;p27"/>
          <p:cNvSpPr txBox="1"/>
          <p:nvPr>
            <p:ph idx="3" type="body"/>
          </p:nvPr>
        </p:nvSpPr>
        <p:spPr>
          <a:xfrm>
            <a:off x="457188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83" name="Google Shape;283;p27"/>
          <p:cNvSpPr txBox="1"/>
          <p:nvPr>
            <p:ph idx="4" type="body"/>
          </p:nvPr>
        </p:nvSpPr>
        <p:spPr>
          <a:xfrm>
            <a:off x="647693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284" name="Google Shape;284;p2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2">
  <p:cSld name="CUSTOM_3_1_1_1_1_1_2">
    <p:spTree>
      <p:nvGrpSpPr>
        <p:cNvPr id="285" name="Shape 285"/>
        <p:cNvGrpSpPr/>
        <p:nvPr/>
      </p:nvGrpSpPr>
      <p:grpSpPr>
        <a:xfrm>
          <a:off x="0" y="0"/>
          <a:ext cx="0" cy="0"/>
          <a:chOff x="0" y="0"/>
          <a:chExt cx="0" cy="0"/>
        </a:xfrm>
      </p:grpSpPr>
      <p:sp>
        <p:nvSpPr>
          <p:cNvPr id="286" name="Google Shape;286;p28"/>
          <p:cNvSpPr txBox="1"/>
          <p:nvPr>
            <p:ph type="title"/>
          </p:nvPr>
        </p:nvSpPr>
        <p:spPr>
          <a:xfrm>
            <a:off x="761949" y="1163941"/>
            <a:ext cx="57153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287" name="Google Shape;287;p28"/>
          <p:cNvGrpSpPr/>
          <p:nvPr/>
        </p:nvGrpSpPr>
        <p:grpSpPr>
          <a:xfrm>
            <a:off x="614117" y="4570742"/>
            <a:ext cx="1565666" cy="245360"/>
            <a:chOff x="-2" y="0"/>
            <a:chExt cx="1565666" cy="245360"/>
          </a:xfrm>
        </p:grpSpPr>
        <p:grpSp>
          <p:nvGrpSpPr>
            <p:cNvPr id="288" name="Google Shape;288;p28"/>
            <p:cNvGrpSpPr/>
            <p:nvPr/>
          </p:nvGrpSpPr>
          <p:grpSpPr>
            <a:xfrm>
              <a:off x="-2" y="0"/>
              <a:ext cx="290174" cy="233352"/>
              <a:chOff x="-1" y="0"/>
              <a:chExt cx="290174" cy="233352"/>
            </a:xfrm>
          </p:grpSpPr>
          <p:sp>
            <p:nvSpPr>
              <p:cNvPr id="289" name="Google Shape;289;p28"/>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0" name="Google Shape;290;p28"/>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1" name="Google Shape;291;p28"/>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2" name="Google Shape;292;p28"/>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93" name="Google Shape;293;p28"/>
            <p:cNvGrpSpPr/>
            <p:nvPr/>
          </p:nvGrpSpPr>
          <p:grpSpPr>
            <a:xfrm>
              <a:off x="375539" y="34814"/>
              <a:ext cx="1190125" cy="210546"/>
              <a:chOff x="-1" y="6"/>
              <a:chExt cx="1190125" cy="210546"/>
            </a:xfrm>
          </p:grpSpPr>
          <p:sp>
            <p:nvSpPr>
              <p:cNvPr id="294" name="Google Shape;294;p28"/>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5" name="Google Shape;295;p28"/>
              <p:cNvGrpSpPr/>
              <p:nvPr/>
            </p:nvGrpSpPr>
            <p:grpSpPr>
              <a:xfrm>
                <a:off x="693120" y="14182"/>
                <a:ext cx="497004" cy="149202"/>
                <a:chOff x="6" y="6"/>
                <a:chExt cx="497004" cy="149202"/>
              </a:xfrm>
            </p:grpSpPr>
            <p:sp>
              <p:nvSpPr>
                <p:cNvPr id="296" name="Google Shape;296;p28"/>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7" name="Google Shape;297;p28"/>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8" name="Google Shape;298;p28"/>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9" name="Google Shape;299;p28"/>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0" name="Google Shape;300;p28"/>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01" name="Google Shape;301;p28"/>
          <p:cNvSpPr txBox="1"/>
          <p:nvPr>
            <p:ph idx="1" type="body"/>
          </p:nvPr>
        </p:nvSpPr>
        <p:spPr>
          <a:xfrm>
            <a:off x="761999" y="327851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02" name="Google Shape;302;p2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
  <p:cSld name="CUSTOM_3_1_1_1_1">
    <p:spTree>
      <p:nvGrpSpPr>
        <p:cNvPr id="303" name="Shape 303"/>
        <p:cNvGrpSpPr/>
        <p:nvPr/>
      </p:nvGrpSpPr>
      <p:grpSpPr>
        <a:xfrm>
          <a:off x="0" y="0"/>
          <a:ext cx="0" cy="0"/>
          <a:chOff x="0" y="0"/>
          <a:chExt cx="0" cy="0"/>
        </a:xfrm>
      </p:grpSpPr>
      <p:sp>
        <p:nvSpPr>
          <p:cNvPr id="304" name="Google Shape;304;p29"/>
          <p:cNvSpPr txBox="1"/>
          <p:nvPr>
            <p:ph type="title"/>
          </p:nvPr>
        </p:nvSpPr>
        <p:spPr>
          <a:xfrm>
            <a:off x="761949" y="811541"/>
            <a:ext cx="31752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305" name="Google Shape;305;p29"/>
          <p:cNvGrpSpPr/>
          <p:nvPr/>
        </p:nvGrpSpPr>
        <p:grpSpPr>
          <a:xfrm>
            <a:off x="614117" y="4570742"/>
            <a:ext cx="1565666" cy="245360"/>
            <a:chOff x="-2" y="0"/>
            <a:chExt cx="1565666" cy="245360"/>
          </a:xfrm>
        </p:grpSpPr>
        <p:grpSp>
          <p:nvGrpSpPr>
            <p:cNvPr id="306" name="Google Shape;306;p29"/>
            <p:cNvGrpSpPr/>
            <p:nvPr/>
          </p:nvGrpSpPr>
          <p:grpSpPr>
            <a:xfrm>
              <a:off x="-2" y="0"/>
              <a:ext cx="290174" cy="233352"/>
              <a:chOff x="-1" y="0"/>
              <a:chExt cx="290174" cy="233352"/>
            </a:xfrm>
          </p:grpSpPr>
          <p:sp>
            <p:nvSpPr>
              <p:cNvPr id="307" name="Google Shape;307;p2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8" name="Google Shape;308;p2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9" name="Google Shape;309;p2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0" name="Google Shape;310;p2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11" name="Google Shape;311;p29"/>
            <p:cNvGrpSpPr/>
            <p:nvPr/>
          </p:nvGrpSpPr>
          <p:grpSpPr>
            <a:xfrm>
              <a:off x="375539" y="34814"/>
              <a:ext cx="1190125" cy="210546"/>
              <a:chOff x="-1" y="6"/>
              <a:chExt cx="1190125" cy="210546"/>
            </a:xfrm>
          </p:grpSpPr>
          <p:sp>
            <p:nvSpPr>
              <p:cNvPr id="312" name="Google Shape;312;p29"/>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13" name="Google Shape;313;p29"/>
              <p:cNvGrpSpPr/>
              <p:nvPr/>
            </p:nvGrpSpPr>
            <p:grpSpPr>
              <a:xfrm>
                <a:off x="693120" y="14182"/>
                <a:ext cx="497004" cy="149202"/>
                <a:chOff x="6" y="6"/>
                <a:chExt cx="497004" cy="149202"/>
              </a:xfrm>
            </p:grpSpPr>
            <p:sp>
              <p:nvSpPr>
                <p:cNvPr id="314" name="Google Shape;314;p2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5" name="Google Shape;315;p29"/>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6" name="Google Shape;316;p29"/>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7" name="Google Shape;317;p2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8" name="Google Shape;318;p29"/>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19" name="Google Shape;319;p29"/>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20" name="Google Shape;320;p2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
  <p:cSld name="CUSTOM_3_1_1_1_1_1_1_1">
    <p:spTree>
      <p:nvGrpSpPr>
        <p:cNvPr id="321" name="Shape 321"/>
        <p:cNvGrpSpPr/>
        <p:nvPr/>
      </p:nvGrpSpPr>
      <p:grpSpPr>
        <a:xfrm>
          <a:off x="0" y="0"/>
          <a:ext cx="0" cy="0"/>
          <a:chOff x="0" y="0"/>
          <a:chExt cx="0" cy="0"/>
        </a:xfrm>
      </p:grpSpPr>
      <p:sp>
        <p:nvSpPr>
          <p:cNvPr id="322" name="Google Shape;322;p30"/>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323" name="Google Shape;323;p30"/>
          <p:cNvGrpSpPr/>
          <p:nvPr/>
        </p:nvGrpSpPr>
        <p:grpSpPr>
          <a:xfrm>
            <a:off x="614117" y="4570742"/>
            <a:ext cx="1565666" cy="245360"/>
            <a:chOff x="-2" y="0"/>
            <a:chExt cx="1565666" cy="245360"/>
          </a:xfrm>
        </p:grpSpPr>
        <p:grpSp>
          <p:nvGrpSpPr>
            <p:cNvPr id="324" name="Google Shape;324;p30"/>
            <p:cNvGrpSpPr/>
            <p:nvPr/>
          </p:nvGrpSpPr>
          <p:grpSpPr>
            <a:xfrm>
              <a:off x="-2" y="0"/>
              <a:ext cx="290174" cy="233352"/>
              <a:chOff x="-1" y="0"/>
              <a:chExt cx="290174" cy="233352"/>
            </a:xfrm>
          </p:grpSpPr>
          <p:sp>
            <p:nvSpPr>
              <p:cNvPr id="325" name="Google Shape;325;p30"/>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6" name="Google Shape;326;p30"/>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7" name="Google Shape;327;p30"/>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8" name="Google Shape;328;p30"/>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29" name="Google Shape;329;p30"/>
            <p:cNvGrpSpPr/>
            <p:nvPr/>
          </p:nvGrpSpPr>
          <p:grpSpPr>
            <a:xfrm>
              <a:off x="375539" y="34814"/>
              <a:ext cx="1190125" cy="210546"/>
              <a:chOff x="-1" y="6"/>
              <a:chExt cx="1190125" cy="210546"/>
            </a:xfrm>
          </p:grpSpPr>
          <p:sp>
            <p:nvSpPr>
              <p:cNvPr id="330" name="Google Shape;330;p30"/>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31" name="Google Shape;331;p30"/>
              <p:cNvGrpSpPr/>
              <p:nvPr/>
            </p:nvGrpSpPr>
            <p:grpSpPr>
              <a:xfrm>
                <a:off x="693120" y="14182"/>
                <a:ext cx="497004" cy="149202"/>
                <a:chOff x="6" y="6"/>
                <a:chExt cx="497004" cy="149202"/>
              </a:xfrm>
            </p:grpSpPr>
            <p:sp>
              <p:nvSpPr>
                <p:cNvPr id="332" name="Google Shape;332;p30"/>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3" name="Google Shape;333;p30"/>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4" name="Google Shape;334;p30"/>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5" name="Google Shape;335;p30"/>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6" name="Google Shape;336;p30"/>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37" name="Google Shape;337;p30"/>
          <p:cNvSpPr txBox="1"/>
          <p:nvPr>
            <p:ph idx="1" type="body"/>
          </p:nvPr>
        </p:nvSpPr>
        <p:spPr>
          <a:xfrm>
            <a:off x="761999" y="3630991"/>
            <a:ext cx="3657600" cy="704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38" name="Google Shape;338;p30"/>
          <p:cNvSpPr txBox="1"/>
          <p:nvPr>
            <p:ph idx="2" type="body"/>
          </p:nvPr>
        </p:nvSpPr>
        <p:spPr>
          <a:xfrm>
            <a:off x="4572125" y="3630991"/>
            <a:ext cx="3657600" cy="70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39" name="Google Shape;339;p3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2">
  <p:cSld name="CUSTOM_3_1_1_1_1_1_1_1_1_1_2">
    <p:spTree>
      <p:nvGrpSpPr>
        <p:cNvPr id="340" name="Shape 340"/>
        <p:cNvGrpSpPr/>
        <p:nvPr/>
      </p:nvGrpSpPr>
      <p:grpSpPr>
        <a:xfrm>
          <a:off x="0" y="0"/>
          <a:ext cx="0" cy="0"/>
          <a:chOff x="0" y="0"/>
          <a:chExt cx="0" cy="0"/>
        </a:xfrm>
      </p:grpSpPr>
      <p:sp>
        <p:nvSpPr>
          <p:cNvPr id="341" name="Google Shape;341;p31"/>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342" name="Google Shape;342;p31"/>
          <p:cNvGrpSpPr/>
          <p:nvPr/>
        </p:nvGrpSpPr>
        <p:grpSpPr>
          <a:xfrm>
            <a:off x="614117" y="4570742"/>
            <a:ext cx="1565666" cy="245360"/>
            <a:chOff x="-2" y="0"/>
            <a:chExt cx="1565666" cy="245360"/>
          </a:xfrm>
        </p:grpSpPr>
        <p:grpSp>
          <p:nvGrpSpPr>
            <p:cNvPr id="343" name="Google Shape;343;p31"/>
            <p:cNvGrpSpPr/>
            <p:nvPr/>
          </p:nvGrpSpPr>
          <p:grpSpPr>
            <a:xfrm>
              <a:off x="-2" y="0"/>
              <a:ext cx="290174" cy="233352"/>
              <a:chOff x="-1" y="0"/>
              <a:chExt cx="290174" cy="233352"/>
            </a:xfrm>
          </p:grpSpPr>
          <p:sp>
            <p:nvSpPr>
              <p:cNvPr id="344" name="Google Shape;344;p31"/>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45" name="Google Shape;345;p31"/>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46" name="Google Shape;346;p31"/>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47" name="Google Shape;347;p31"/>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48" name="Google Shape;348;p31"/>
            <p:cNvGrpSpPr/>
            <p:nvPr/>
          </p:nvGrpSpPr>
          <p:grpSpPr>
            <a:xfrm>
              <a:off x="375539" y="34814"/>
              <a:ext cx="1190125" cy="210546"/>
              <a:chOff x="-1" y="6"/>
              <a:chExt cx="1190125" cy="210546"/>
            </a:xfrm>
          </p:grpSpPr>
          <p:sp>
            <p:nvSpPr>
              <p:cNvPr id="349" name="Google Shape;349;p31"/>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50" name="Google Shape;350;p31"/>
              <p:cNvGrpSpPr/>
              <p:nvPr/>
            </p:nvGrpSpPr>
            <p:grpSpPr>
              <a:xfrm>
                <a:off x="693120" y="14182"/>
                <a:ext cx="497004" cy="149202"/>
                <a:chOff x="6" y="6"/>
                <a:chExt cx="497004" cy="149202"/>
              </a:xfrm>
            </p:grpSpPr>
            <p:sp>
              <p:nvSpPr>
                <p:cNvPr id="351" name="Google Shape;351;p31"/>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2" name="Google Shape;352;p31"/>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3" name="Google Shape;353;p31"/>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4" name="Google Shape;354;p31"/>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5" name="Google Shape;355;p31"/>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56" name="Google Shape;356;p31"/>
          <p:cNvSpPr txBox="1"/>
          <p:nvPr>
            <p:ph idx="1" type="body"/>
          </p:nvPr>
        </p:nvSpPr>
        <p:spPr>
          <a:xfrm>
            <a:off x="761999" y="292646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57" name="Google Shape;357;p31"/>
          <p:cNvSpPr txBox="1"/>
          <p:nvPr>
            <p:ph idx="2" type="body"/>
          </p:nvPr>
        </p:nvSpPr>
        <p:spPr>
          <a:xfrm>
            <a:off x="3301950"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58" name="Google Shape;358;p31"/>
          <p:cNvSpPr txBox="1"/>
          <p:nvPr>
            <p:ph idx="3" type="body"/>
          </p:nvPr>
        </p:nvSpPr>
        <p:spPr>
          <a:xfrm>
            <a:off x="5841899"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59" name="Google Shape;359;p3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
  <p:cSld name="CUSTOM_3_1_1_1_1_1_1_1_1_1_1">
    <p:spTree>
      <p:nvGrpSpPr>
        <p:cNvPr id="360" name="Shape 360"/>
        <p:cNvGrpSpPr/>
        <p:nvPr/>
      </p:nvGrpSpPr>
      <p:grpSpPr>
        <a:xfrm>
          <a:off x="0" y="0"/>
          <a:ext cx="0" cy="0"/>
          <a:chOff x="0" y="0"/>
          <a:chExt cx="0" cy="0"/>
        </a:xfrm>
      </p:grpSpPr>
      <p:grpSp>
        <p:nvGrpSpPr>
          <p:cNvPr id="361" name="Google Shape;361;p32"/>
          <p:cNvGrpSpPr/>
          <p:nvPr/>
        </p:nvGrpSpPr>
        <p:grpSpPr>
          <a:xfrm>
            <a:off x="614117" y="4570742"/>
            <a:ext cx="1565666" cy="245360"/>
            <a:chOff x="-2" y="0"/>
            <a:chExt cx="1565666" cy="245360"/>
          </a:xfrm>
        </p:grpSpPr>
        <p:grpSp>
          <p:nvGrpSpPr>
            <p:cNvPr id="362" name="Google Shape;362;p32"/>
            <p:cNvGrpSpPr/>
            <p:nvPr/>
          </p:nvGrpSpPr>
          <p:grpSpPr>
            <a:xfrm>
              <a:off x="-2" y="0"/>
              <a:ext cx="290174" cy="233352"/>
              <a:chOff x="-1" y="0"/>
              <a:chExt cx="290174" cy="233352"/>
            </a:xfrm>
          </p:grpSpPr>
          <p:sp>
            <p:nvSpPr>
              <p:cNvPr id="363" name="Google Shape;363;p3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4" name="Google Shape;364;p3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5" name="Google Shape;365;p3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6" name="Google Shape;366;p3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67" name="Google Shape;367;p32"/>
            <p:cNvGrpSpPr/>
            <p:nvPr/>
          </p:nvGrpSpPr>
          <p:grpSpPr>
            <a:xfrm>
              <a:off x="375539" y="34814"/>
              <a:ext cx="1190125" cy="210546"/>
              <a:chOff x="-1" y="6"/>
              <a:chExt cx="1190125" cy="210546"/>
            </a:xfrm>
          </p:grpSpPr>
          <p:sp>
            <p:nvSpPr>
              <p:cNvPr id="368" name="Google Shape;368;p3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69" name="Google Shape;369;p32"/>
              <p:cNvGrpSpPr/>
              <p:nvPr/>
            </p:nvGrpSpPr>
            <p:grpSpPr>
              <a:xfrm>
                <a:off x="693120" y="14182"/>
                <a:ext cx="497004" cy="149202"/>
                <a:chOff x="6" y="6"/>
                <a:chExt cx="497004" cy="149202"/>
              </a:xfrm>
            </p:grpSpPr>
            <p:sp>
              <p:nvSpPr>
                <p:cNvPr id="370" name="Google Shape;370;p3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1" name="Google Shape;371;p3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2" name="Google Shape;372;p3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3" name="Google Shape;373;p3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4" name="Google Shape;374;p3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75" name="Google Shape;375;p32"/>
          <p:cNvSpPr txBox="1"/>
          <p:nvPr>
            <p:ph idx="1" type="body"/>
          </p:nvPr>
        </p:nvSpPr>
        <p:spPr>
          <a:xfrm>
            <a:off x="4571950" y="4517466"/>
            <a:ext cx="3810000" cy="351900"/>
          </a:xfrm>
          <a:prstGeom prst="rect">
            <a:avLst/>
          </a:prstGeom>
          <a:noFill/>
          <a:ln>
            <a:noFill/>
          </a:ln>
        </p:spPr>
        <p:txBody>
          <a:bodyPr anchorCtr="0" anchor="ctr" bIns="0" lIns="0" spcFirstLastPara="1" rIns="0" wrap="square" tIns="0">
            <a:noAutofit/>
          </a:bodyPr>
          <a:lstStyle>
            <a:lvl1pPr indent="-298450" lvl="0" marL="4572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376" name="Google Shape;376;p3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
  <p:cSld name="CUSTOM_3_1_1_1_1_1_1_1_1_1_1_1">
    <p:bg>
      <p:bgPr>
        <a:solidFill>
          <a:srgbClr val="202124"/>
        </a:solidFill>
      </p:bgPr>
    </p:bg>
    <p:spTree>
      <p:nvGrpSpPr>
        <p:cNvPr id="377" name="Shape 377"/>
        <p:cNvGrpSpPr/>
        <p:nvPr/>
      </p:nvGrpSpPr>
      <p:grpSpPr>
        <a:xfrm>
          <a:off x="0" y="0"/>
          <a:ext cx="0" cy="0"/>
          <a:chOff x="0" y="0"/>
          <a:chExt cx="0" cy="0"/>
        </a:xfrm>
      </p:grpSpPr>
      <p:grpSp>
        <p:nvGrpSpPr>
          <p:cNvPr id="378" name="Google Shape;378;p33"/>
          <p:cNvGrpSpPr/>
          <p:nvPr/>
        </p:nvGrpSpPr>
        <p:grpSpPr>
          <a:xfrm>
            <a:off x="614117" y="4570742"/>
            <a:ext cx="1565666" cy="245360"/>
            <a:chOff x="-2" y="0"/>
            <a:chExt cx="1565666" cy="245360"/>
          </a:xfrm>
        </p:grpSpPr>
        <p:grpSp>
          <p:nvGrpSpPr>
            <p:cNvPr id="379" name="Google Shape;379;p33"/>
            <p:cNvGrpSpPr/>
            <p:nvPr/>
          </p:nvGrpSpPr>
          <p:grpSpPr>
            <a:xfrm>
              <a:off x="-2" y="0"/>
              <a:ext cx="290174" cy="233352"/>
              <a:chOff x="-1" y="0"/>
              <a:chExt cx="290174" cy="233352"/>
            </a:xfrm>
          </p:grpSpPr>
          <p:sp>
            <p:nvSpPr>
              <p:cNvPr id="380" name="Google Shape;380;p33"/>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1" name="Google Shape;381;p33"/>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2" name="Google Shape;382;p33"/>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3" name="Google Shape;383;p33"/>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84" name="Google Shape;384;p33"/>
            <p:cNvGrpSpPr/>
            <p:nvPr/>
          </p:nvGrpSpPr>
          <p:grpSpPr>
            <a:xfrm>
              <a:off x="375539" y="34814"/>
              <a:ext cx="1190125" cy="210546"/>
              <a:chOff x="-1" y="6"/>
              <a:chExt cx="1190125" cy="210546"/>
            </a:xfrm>
          </p:grpSpPr>
          <p:sp>
            <p:nvSpPr>
              <p:cNvPr id="385" name="Google Shape;385;p33"/>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86" name="Google Shape;386;p33"/>
              <p:cNvGrpSpPr/>
              <p:nvPr/>
            </p:nvGrpSpPr>
            <p:grpSpPr>
              <a:xfrm>
                <a:off x="693120" y="14182"/>
                <a:ext cx="497004" cy="149202"/>
                <a:chOff x="6" y="6"/>
                <a:chExt cx="497004" cy="149202"/>
              </a:xfrm>
            </p:grpSpPr>
            <p:sp>
              <p:nvSpPr>
                <p:cNvPr id="387" name="Google Shape;387;p33"/>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8" name="Google Shape;388;p33"/>
                <p:cNvSpPr/>
                <p:nvPr/>
              </p:nvSpPr>
              <p:spPr>
                <a:xfrm>
                  <a:off x="146978" y="3155"/>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 name="Google Shape;389;p33"/>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 name="Google Shape;390;p33"/>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1" name="Google Shape;391;p33"/>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392" name="Google Shape;392;p33"/>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sz="3100">
                <a:solidFill>
                  <a:srgbClr val="FFFFFF"/>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393" name="Google Shape;393;p3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
  <p:cSld name="CUSTOM_3_1_1_1_1_1_1_1_1_1_1_1_2">
    <p:bg>
      <p:bgPr>
        <a:solidFill>
          <a:srgbClr val="202124"/>
        </a:solidFill>
      </p:bgPr>
    </p:bg>
    <p:spTree>
      <p:nvGrpSpPr>
        <p:cNvPr id="394" name="Shape 394"/>
        <p:cNvGrpSpPr/>
        <p:nvPr/>
      </p:nvGrpSpPr>
      <p:grpSpPr>
        <a:xfrm>
          <a:off x="0" y="0"/>
          <a:ext cx="0" cy="0"/>
          <a:chOff x="0" y="0"/>
          <a:chExt cx="0" cy="0"/>
        </a:xfrm>
      </p:grpSpPr>
      <p:grpSp>
        <p:nvGrpSpPr>
          <p:cNvPr id="395" name="Google Shape;395;p34"/>
          <p:cNvGrpSpPr/>
          <p:nvPr/>
        </p:nvGrpSpPr>
        <p:grpSpPr>
          <a:xfrm>
            <a:off x="614117" y="4570742"/>
            <a:ext cx="1565666" cy="245360"/>
            <a:chOff x="-2" y="0"/>
            <a:chExt cx="1565666" cy="245360"/>
          </a:xfrm>
        </p:grpSpPr>
        <p:grpSp>
          <p:nvGrpSpPr>
            <p:cNvPr id="396" name="Google Shape;396;p34"/>
            <p:cNvGrpSpPr/>
            <p:nvPr/>
          </p:nvGrpSpPr>
          <p:grpSpPr>
            <a:xfrm>
              <a:off x="-2" y="0"/>
              <a:ext cx="290174" cy="233352"/>
              <a:chOff x="-1" y="0"/>
              <a:chExt cx="290174" cy="233352"/>
            </a:xfrm>
          </p:grpSpPr>
          <p:sp>
            <p:nvSpPr>
              <p:cNvPr id="397" name="Google Shape;397;p3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8" name="Google Shape;398;p3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9" name="Google Shape;399;p3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0" name="Google Shape;400;p3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01" name="Google Shape;401;p34"/>
            <p:cNvGrpSpPr/>
            <p:nvPr/>
          </p:nvGrpSpPr>
          <p:grpSpPr>
            <a:xfrm>
              <a:off x="375539" y="34814"/>
              <a:ext cx="1190125" cy="210546"/>
              <a:chOff x="-1" y="6"/>
              <a:chExt cx="1190125" cy="210546"/>
            </a:xfrm>
          </p:grpSpPr>
          <p:sp>
            <p:nvSpPr>
              <p:cNvPr id="402" name="Google Shape;402;p3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403" name="Google Shape;403;p34"/>
              <p:cNvGrpSpPr/>
              <p:nvPr/>
            </p:nvGrpSpPr>
            <p:grpSpPr>
              <a:xfrm>
                <a:off x="693120" y="14182"/>
                <a:ext cx="497004" cy="149202"/>
                <a:chOff x="6" y="6"/>
                <a:chExt cx="497004" cy="149202"/>
              </a:xfrm>
            </p:grpSpPr>
            <p:sp>
              <p:nvSpPr>
                <p:cNvPr id="404" name="Google Shape;404;p3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5" name="Google Shape;405;p34"/>
                <p:cNvSpPr/>
                <p:nvPr/>
              </p:nvSpPr>
              <p:spPr>
                <a:xfrm>
                  <a:off x="146978" y="3155"/>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6" name="Google Shape;406;p34"/>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7" name="Google Shape;407;p3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8" name="Google Shape;408;p34"/>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409" name="Google Shape;409;p34"/>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410" name="Google Shape;410;p34"/>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1pPr>
            <a:lvl2pPr indent="-298450" lvl="1" marL="9144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2pPr>
            <a:lvl3pPr indent="-298450" lvl="2" marL="13716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3pPr>
            <a:lvl4pPr indent="-298450" lvl="3" marL="18288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4pPr>
            <a:lvl5pPr indent="-298450" lvl="4" marL="22860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411" name="Google Shape;411;p34"/>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
  <p:cSld name="CUSTOM_3_1_1_1_1_1_1_1_1_1_1_1_3">
    <p:spTree>
      <p:nvGrpSpPr>
        <p:cNvPr id="412" name="Shape 412"/>
        <p:cNvGrpSpPr/>
        <p:nvPr/>
      </p:nvGrpSpPr>
      <p:grpSpPr>
        <a:xfrm>
          <a:off x="0" y="0"/>
          <a:ext cx="0" cy="0"/>
          <a:chOff x="0" y="0"/>
          <a:chExt cx="0" cy="0"/>
        </a:xfrm>
      </p:grpSpPr>
      <p:sp>
        <p:nvSpPr>
          <p:cNvPr id="413" name="Google Shape;413;p35"/>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414" name="Google Shape;414;p35"/>
          <p:cNvGrpSpPr/>
          <p:nvPr/>
        </p:nvGrpSpPr>
        <p:grpSpPr>
          <a:xfrm>
            <a:off x="617802" y="4564549"/>
            <a:ext cx="2353168" cy="252198"/>
            <a:chOff x="9" y="9"/>
            <a:chExt cx="2353168" cy="252198"/>
          </a:xfrm>
        </p:grpSpPr>
        <p:grpSp>
          <p:nvGrpSpPr>
            <p:cNvPr id="415" name="Google Shape;415;p35"/>
            <p:cNvGrpSpPr/>
            <p:nvPr/>
          </p:nvGrpSpPr>
          <p:grpSpPr>
            <a:xfrm>
              <a:off x="372171" y="40591"/>
              <a:ext cx="1981006" cy="211032"/>
              <a:chOff x="9" y="9"/>
              <a:chExt cx="1981006" cy="211032"/>
            </a:xfrm>
          </p:grpSpPr>
          <p:sp>
            <p:nvSpPr>
              <p:cNvPr id="416" name="Google Shape;416;p35"/>
              <p:cNvSpPr/>
              <p:nvPr/>
            </p:nvSpPr>
            <p:spPr>
              <a:xfrm>
                <a:off x="693625" y="14349"/>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17" name="Google Shape;417;p35"/>
              <p:cNvSpPr/>
              <p:nvPr/>
            </p:nvSpPr>
            <p:spPr>
              <a:xfrm>
                <a:off x="840955"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18" name="Google Shape;418;p35"/>
              <p:cNvSpPr/>
              <p:nvPr/>
            </p:nvSpPr>
            <p:spPr>
              <a:xfrm>
                <a:off x="874979" y="59491"/>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19" name="Google Shape;419;p35"/>
              <p:cNvSpPr/>
              <p:nvPr/>
            </p:nvSpPr>
            <p:spPr>
              <a:xfrm>
                <a:off x="990511" y="6272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0" name="Google Shape;420;p35"/>
              <p:cNvSpPr/>
              <p:nvPr/>
            </p:nvSpPr>
            <p:spPr>
              <a:xfrm>
                <a:off x="1092918" y="1746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1" name="Google Shape;421;p35"/>
              <p:cNvSpPr/>
              <p:nvPr/>
            </p:nvSpPr>
            <p:spPr>
              <a:xfrm>
                <a:off x="1260371" y="17580"/>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2" name="Google Shape;422;p35"/>
              <p:cNvSpPr/>
              <p:nvPr/>
            </p:nvSpPr>
            <p:spPr>
              <a:xfrm>
                <a:off x="1370789"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3" name="Google Shape;423;p35"/>
              <p:cNvSpPr/>
              <p:nvPr/>
            </p:nvSpPr>
            <p:spPr>
              <a:xfrm>
                <a:off x="1404918" y="59386"/>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4" name="Google Shape;424;p35"/>
              <p:cNvSpPr/>
              <p:nvPr/>
            </p:nvSpPr>
            <p:spPr>
              <a:xfrm>
                <a:off x="1504218" y="32809"/>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5" name="Google Shape;425;p35"/>
              <p:cNvSpPr/>
              <p:nvPr/>
            </p:nvSpPr>
            <p:spPr>
              <a:xfrm>
                <a:off x="1576711" y="16911"/>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6" name="Google Shape;426;p35"/>
              <p:cNvSpPr/>
              <p:nvPr/>
            </p:nvSpPr>
            <p:spPr>
              <a:xfrm>
                <a:off x="1644989" y="59491"/>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7" name="Google Shape;427;p35"/>
              <p:cNvSpPr/>
              <p:nvPr/>
            </p:nvSpPr>
            <p:spPr>
              <a:xfrm>
                <a:off x="1760292" y="60380"/>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8" name="Google Shape;428;p35"/>
              <p:cNvSpPr/>
              <p:nvPr/>
            </p:nvSpPr>
            <p:spPr>
              <a:xfrm>
                <a:off x="1832785" y="5972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29" name="Google Shape;429;p35"/>
              <p:cNvSpPr/>
              <p:nvPr/>
            </p:nvSpPr>
            <p:spPr>
              <a:xfrm>
                <a:off x="9" y="9"/>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30" name="Google Shape;430;p35"/>
            <p:cNvGrpSpPr/>
            <p:nvPr/>
          </p:nvGrpSpPr>
          <p:grpSpPr>
            <a:xfrm>
              <a:off x="9" y="9"/>
              <a:ext cx="283674" cy="252198"/>
              <a:chOff x="9" y="9"/>
              <a:chExt cx="283674" cy="252198"/>
            </a:xfrm>
          </p:grpSpPr>
          <p:sp>
            <p:nvSpPr>
              <p:cNvPr id="431" name="Google Shape;431;p35"/>
              <p:cNvSpPr/>
              <p:nvPr/>
            </p:nvSpPr>
            <p:spPr>
              <a:xfrm>
                <a:off x="9" y="76059"/>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2" name="Google Shape;432;p35"/>
              <p:cNvSpPr/>
              <p:nvPr/>
            </p:nvSpPr>
            <p:spPr>
              <a:xfrm>
                <a:off x="156459" y="50486"/>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3" name="Google Shape;433;p35"/>
              <p:cNvSpPr/>
              <p:nvPr/>
            </p:nvSpPr>
            <p:spPr>
              <a:xfrm>
                <a:off x="25917" y="9"/>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4" name="Google Shape;434;p35"/>
              <p:cNvSpPr/>
              <p:nvPr/>
            </p:nvSpPr>
            <p:spPr>
              <a:xfrm>
                <a:off x="54826" y="50486"/>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5" name="Google Shape;435;p35"/>
              <p:cNvSpPr/>
              <p:nvPr/>
            </p:nvSpPr>
            <p:spPr>
              <a:xfrm>
                <a:off x="104089" y="88286"/>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436" name="Google Shape;436;p35"/>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
  <p:cSld name="CUSTOM_3_1_1_1_1_1_1_1_1_1_1_1_2_1">
    <p:spTree>
      <p:nvGrpSpPr>
        <p:cNvPr id="437" name="Shape 437"/>
        <p:cNvGrpSpPr/>
        <p:nvPr/>
      </p:nvGrpSpPr>
      <p:grpSpPr>
        <a:xfrm>
          <a:off x="0" y="0"/>
          <a:ext cx="0" cy="0"/>
          <a:chOff x="0" y="0"/>
          <a:chExt cx="0" cy="0"/>
        </a:xfrm>
      </p:grpSpPr>
      <p:sp>
        <p:nvSpPr>
          <p:cNvPr id="438" name="Google Shape;438;p36"/>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439" name="Google Shape;439;p36"/>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440" name="Google Shape;440;p36"/>
          <p:cNvGrpSpPr/>
          <p:nvPr/>
        </p:nvGrpSpPr>
        <p:grpSpPr>
          <a:xfrm>
            <a:off x="617802" y="4564549"/>
            <a:ext cx="2353168" cy="252198"/>
            <a:chOff x="9" y="9"/>
            <a:chExt cx="2353168" cy="252198"/>
          </a:xfrm>
        </p:grpSpPr>
        <p:grpSp>
          <p:nvGrpSpPr>
            <p:cNvPr id="441" name="Google Shape;441;p36"/>
            <p:cNvGrpSpPr/>
            <p:nvPr/>
          </p:nvGrpSpPr>
          <p:grpSpPr>
            <a:xfrm>
              <a:off x="372171" y="40591"/>
              <a:ext cx="1981006" cy="211032"/>
              <a:chOff x="9" y="9"/>
              <a:chExt cx="1981006" cy="211032"/>
            </a:xfrm>
          </p:grpSpPr>
          <p:sp>
            <p:nvSpPr>
              <p:cNvPr id="442" name="Google Shape;442;p36"/>
              <p:cNvSpPr/>
              <p:nvPr/>
            </p:nvSpPr>
            <p:spPr>
              <a:xfrm>
                <a:off x="693625" y="14349"/>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3" name="Google Shape;443;p36"/>
              <p:cNvSpPr/>
              <p:nvPr/>
            </p:nvSpPr>
            <p:spPr>
              <a:xfrm>
                <a:off x="840955"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4" name="Google Shape;444;p36"/>
              <p:cNvSpPr/>
              <p:nvPr/>
            </p:nvSpPr>
            <p:spPr>
              <a:xfrm>
                <a:off x="874979" y="59491"/>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5" name="Google Shape;445;p36"/>
              <p:cNvSpPr/>
              <p:nvPr/>
            </p:nvSpPr>
            <p:spPr>
              <a:xfrm>
                <a:off x="990511" y="6272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6" name="Google Shape;446;p36"/>
              <p:cNvSpPr/>
              <p:nvPr/>
            </p:nvSpPr>
            <p:spPr>
              <a:xfrm>
                <a:off x="1092918" y="1746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7" name="Google Shape;447;p36"/>
              <p:cNvSpPr/>
              <p:nvPr/>
            </p:nvSpPr>
            <p:spPr>
              <a:xfrm>
                <a:off x="1260371" y="17580"/>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8" name="Google Shape;448;p36"/>
              <p:cNvSpPr/>
              <p:nvPr/>
            </p:nvSpPr>
            <p:spPr>
              <a:xfrm>
                <a:off x="1370789"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9" name="Google Shape;449;p36"/>
              <p:cNvSpPr/>
              <p:nvPr/>
            </p:nvSpPr>
            <p:spPr>
              <a:xfrm>
                <a:off x="1404918" y="59386"/>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0" name="Google Shape;450;p36"/>
              <p:cNvSpPr/>
              <p:nvPr/>
            </p:nvSpPr>
            <p:spPr>
              <a:xfrm>
                <a:off x="1504218" y="32809"/>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1" name="Google Shape;451;p36"/>
              <p:cNvSpPr/>
              <p:nvPr/>
            </p:nvSpPr>
            <p:spPr>
              <a:xfrm>
                <a:off x="1576711" y="16911"/>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2" name="Google Shape;452;p36"/>
              <p:cNvSpPr/>
              <p:nvPr/>
            </p:nvSpPr>
            <p:spPr>
              <a:xfrm>
                <a:off x="1644989" y="59491"/>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3" name="Google Shape;453;p36"/>
              <p:cNvSpPr/>
              <p:nvPr/>
            </p:nvSpPr>
            <p:spPr>
              <a:xfrm>
                <a:off x="1760292" y="60380"/>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4" name="Google Shape;454;p36"/>
              <p:cNvSpPr/>
              <p:nvPr/>
            </p:nvSpPr>
            <p:spPr>
              <a:xfrm>
                <a:off x="1832785" y="5972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5" name="Google Shape;455;p36"/>
              <p:cNvSpPr/>
              <p:nvPr/>
            </p:nvSpPr>
            <p:spPr>
              <a:xfrm>
                <a:off x="9" y="9"/>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56" name="Google Shape;456;p36"/>
            <p:cNvGrpSpPr/>
            <p:nvPr/>
          </p:nvGrpSpPr>
          <p:grpSpPr>
            <a:xfrm>
              <a:off x="9" y="9"/>
              <a:ext cx="283674" cy="252198"/>
              <a:chOff x="9" y="9"/>
              <a:chExt cx="283674" cy="252198"/>
            </a:xfrm>
          </p:grpSpPr>
          <p:sp>
            <p:nvSpPr>
              <p:cNvPr id="457" name="Google Shape;457;p36"/>
              <p:cNvSpPr/>
              <p:nvPr/>
            </p:nvSpPr>
            <p:spPr>
              <a:xfrm>
                <a:off x="9" y="76059"/>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8" name="Google Shape;458;p36"/>
              <p:cNvSpPr/>
              <p:nvPr/>
            </p:nvSpPr>
            <p:spPr>
              <a:xfrm>
                <a:off x="156459" y="50486"/>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9" name="Google Shape;459;p36"/>
              <p:cNvSpPr/>
              <p:nvPr/>
            </p:nvSpPr>
            <p:spPr>
              <a:xfrm>
                <a:off x="25917" y="9"/>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0" name="Google Shape;460;p36"/>
              <p:cNvSpPr/>
              <p:nvPr/>
            </p:nvSpPr>
            <p:spPr>
              <a:xfrm>
                <a:off x="54826" y="50486"/>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1" name="Google Shape;461;p36"/>
              <p:cNvSpPr/>
              <p:nvPr/>
            </p:nvSpPr>
            <p:spPr>
              <a:xfrm>
                <a:off x="104089" y="88286"/>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462" name="Google Shape;462;p3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
  <p:cSld name="CUSTOM_3_1_1_1_1_1_1_1_1_1_1_1_3_1_2">
    <p:spTree>
      <p:nvGrpSpPr>
        <p:cNvPr id="463" name="Shape 463"/>
        <p:cNvGrpSpPr/>
        <p:nvPr/>
      </p:nvGrpSpPr>
      <p:grpSpPr>
        <a:xfrm>
          <a:off x="0" y="0"/>
          <a:ext cx="0" cy="0"/>
          <a:chOff x="0" y="0"/>
          <a:chExt cx="0" cy="0"/>
        </a:xfrm>
      </p:grpSpPr>
      <p:sp>
        <p:nvSpPr>
          <p:cNvPr id="464" name="Google Shape;464;p37"/>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465" name="Google Shape;465;p37"/>
          <p:cNvGrpSpPr/>
          <p:nvPr/>
        </p:nvGrpSpPr>
        <p:grpSpPr>
          <a:xfrm>
            <a:off x="639704" y="4547838"/>
            <a:ext cx="2281957" cy="269949"/>
            <a:chOff x="1" y="1"/>
            <a:chExt cx="2281957" cy="269949"/>
          </a:xfrm>
        </p:grpSpPr>
        <p:grpSp>
          <p:nvGrpSpPr>
            <p:cNvPr id="466" name="Google Shape;466;p37"/>
            <p:cNvGrpSpPr/>
            <p:nvPr/>
          </p:nvGrpSpPr>
          <p:grpSpPr>
            <a:xfrm>
              <a:off x="1" y="1"/>
              <a:ext cx="264460" cy="264515"/>
              <a:chOff x="1" y="1"/>
              <a:chExt cx="264460" cy="264515"/>
            </a:xfrm>
          </p:grpSpPr>
          <p:sp>
            <p:nvSpPr>
              <p:cNvPr id="467" name="Google Shape;467;p37"/>
              <p:cNvSpPr/>
              <p:nvPr/>
            </p:nvSpPr>
            <p:spPr>
              <a:xfrm>
                <a:off x="119643" y="38538"/>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8" name="Google Shape;468;p37"/>
              <p:cNvSpPr/>
              <p:nvPr/>
            </p:nvSpPr>
            <p:spPr>
              <a:xfrm>
                <a:off x="13338" y="144829"/>
                <a:ext cx="212598"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9" name="Google Shape;469;p37"/>
              <p:cNvSpPr/>
              <p:nvPr/>
            </p:nvSpPr>
            <p:spPr>
              <a:xfrm>
                <a:off x="1" y="25188"/>
                <a:ext cx="225936" cy="225936"/>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0" name="Google Shape;470;p37"/>
              <p:cNvSpPr/>
              <p:nvPr/>
            </p:nvSpPr>
            <p:spPr>
              <a:xfrm>
                <a:off x="103900" y="132236"/>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1" name="Google Shape;471;p37"/>
              <p:cNvSpPr/>
              <p:nvPr/>
            </p:nvSpPr>
            <p:spPr>
              <a:xfrm>
                <a:off x="1" y="25188"/>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2" name="Google Shape;472;p37"/>
              <p:cNvSpPr/>
              <p:nvPr/>
            </p:nvSpPr>
            <p:spPr>
              <a:xfrm>
                <a:off x="18892" y="44079"/>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3" name="Google Shape;473;p37"/>
              <p:cNvSpPr/>
              <p:nvPr/>
            </p:nvSpPr>
            <p:spPr>
              <a:xfrm>
                <a:off x="138533" y="1"/>
                <a:ext cx="125928"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4" name="Google Shape;474;p37"/>
              <p:cNvSpPr/>
              <p:nvPr/>
            </p:nvSpPr>
            <p:spPr>
              <a:xfrm>
                <a:off x="179463" y="40931"/>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75" name="Google Shape;475;p37"/>
            <p:cNvGrpSpPr/>
            <p:nvPr/>
          </p:nvGrpSpPr>
          <p:grpSpPr>
            <a:xfrm>
              <a:off x="350114" y="59134"/>
              <a:ext cx="1931844" cy="210816"/>
              <a:chOff x="-1" y="8"/>
              <a:chExt cx="1931844" cy="210816"/>
            </a:xfrm>
          </p:grpSpPr>
          <p:sp>
            <p:nvSpPr>
              <p:cNvPr id="476" name="Google Shape;476;p37"/>
              <p:cNvSpPr/>
              <p:nvPr/>
            </p:nvSpPr>
            <p:spPr>
              <a:xfrm>
                <a:off x="699874" y="17521"/>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7" name="Google Shape;477;p37"/>
              <p:cNvSpPr/>
              <p:nvPr/>
            </p:nvSpPr>
            <p:spPr>
              <a:xfrm>
                <a:off x="853551"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8" name="Google Shape;478;p37"/>
              <p:cNvSpPr/>
              <p:nvPr/>
            </p:nvSpPr>
            <p:spPr>
              <a:xfrm>
                <a:off x="960341" y="59451"/>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9" name="Google Shape;479;p37"/>
              <p:cNvSpPr/>
              <p:nvPr/>
            </p:nvSpPr>
            <p:spPr>
              <a:xfrm>
                <a:off x="1067753" y="59373"/>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0" name="Google Shape;480;p37"/>
              <p:cNvSpPr/>
              <p:nvPr/>
            </p:nvSpPr>
            <p:spPr>
              <a:xfrm>
                <a:off x="1211817" y="17521"/>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1" name="Google Shape;481;p37"/>
              <p:cNvSpPr/>
              <p:nvPr/>
            </p:nvSpPr>
            <p:spPr>
              <a:xfrm>
                <a:off x="1322015" y="1752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2" name="Google Shape;482;p37"/>
              <p:cNvSpPr/>
              <p:nvPr/>
            </p:nvSpPr>
            <p:spPr>
              <a:xfrm>
                <a:off x="1356115"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3" name="Google Shape;483;p37"/>
              <p:cNvSpPr/>
              <p:nvPr/>
            </p:nvSpPr>
            <p:spPr>
              <a:xfrm>
                <a:off x="1455307" y="32559"/>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4" name="Google Shape;484;p37"/>
              <p:cNvSpPr/>
              <p:nvPr/>
            </p:nvSpPr>
            <p:spPr>
              <a:xfrm>
                <a:off x="1527928" y="16742"/>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5" name="Google Shape;485;p37"/>
              <p:cNvSpPr/>
              <p:nvPr/>
            </p:nvSpPr>
            <p:spPr>
              <a:xfrm>
                <a:off x="1595971" y="59373"/>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6" name="Google Shape;486;p37"/>
              <p:cNvSpPr/>
              <p:nvPr/>
            </p:nvSpPr>
            <p:spPr>
              <a:xfrm>
                <a:off x="1711283" y="60221"/>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7" name="Google Shape;487;p37"/>
              <p:cNvSpPr/>
              <p:nvPr/>
            </p:nvSpPr>
            <p:spPr>
              <a:xfrm>
                <a:off x="1783505" y="59451"/>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8" name="Google Shape;488;p37"/>
              <p:cNvSpPr/>
              <p:nvPr/>
            </p:nvSpPr>
            <p:spPr>
              <a:xfrm>
                <a:off x="-1" y="8"/>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489" name="Google Shape;489;p3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
  <p:cSld name="CUSTOM_3_1_1_1_1_1_1_1_1_1_1_1_2_1_1_2">
    <p:spTree>
      <p:nvGrpSpPr>
        <p:cNvPr id="490" name="Shape 490"/>
        <p:cNvGrpSpPr/>
        <p:nvPr/>
      </p:nvGrpSpPr>
      <p:grpSpPr>
        <a:xfrm>
          <a:off x="0" y="0"/>
          <a:ext cx="0" cy="0"/>
          <a:chOff x="0" y="0"/>
          <a:chExt cx="0" cy="0"/>
        </a:xfrm>
      </p:grpSpPr>
      <p:sp>
        <p:nvSpPr>
          <p:cNvPr id="491" name="Google Shape;491;p38"/>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492" name="Google Shape;492;p38"/>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493" name="Google Shape;493;p38"/>
          <p:cNvGrpSpPr/>
          <p:nvPr/>
        </p:nvGrpSpPr>
        <p:grpSpPr>
          <a:xfrm>
            <a:off x="639704" y="4547838"/>
            <a:ext cx="2281957" cy="269949"/>
            <a:chOff x="1" y="1"/>
            <a:chExt cx="2281957" cy="269949"/>
          </a:xfrm>
        </p:grpSpPr>
        <p:grpSp>
          <p:nvGrpSpPr>
            <p:cNvPr id="494" name="Google Shape;494;p38"/>
            <p:cNvGrpSpPr/>
            <p:nvPr/>
          </p:nvGrpSpPr>
          <p:grpSpPr>
            <a:xfrm>
              <a:off x="1" y="1"/>
              <a:ext cx="264460" cy="264515"/>
              <a:chOff x="1" y="1"/>
              <a:chExt cx="264460" cy="264515"/>
            </a:xfrm>
          </p:grpSpPr>
          <p:sp>
            <p:nvSpPr>
              <p:cNvPr id="495" name="Google Shape;495;p38"/>
              <p:cNvSpPr/>
              <p:nvPr/>
            </p:nvSpPr>
            <p:spPr>
              <a:xfrm>
                <a:off x="119643" y="38538"/>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96" name="Google Shape;496;p38"/>
              <p:cNvSpPr/>
              <p:nvPr/>
            </p:nvSpPr>
            <p:spPr>
              <a:xfrm>
                <a:off x="13338" y="144829"/>
                <a:ext cx="212598"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97" name="Google Shape;497;p38"/>
              <p:cNvSpPr/>
              <p:nvPr/>
            </p:nvSpPr>
            <p:spPr>
              <a:xfrm>
                <a:off x="1" y="25188"/>
                <a:ext cx="225936" cy="225936"/>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98" name="Google Shape;498;p38"/>
              <p:cNvSpPr/>
              <p:nvPr/>
            </p:nvSpPr>
            <p:spPr>
              <a:xfrm>
                <a:off x="103900" y="132236"/>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99" name="Google Shape;499;p38"/>
              <p:cNvSpPr/>
              <p:nvPr/>
            </p:nvSpPr>
            <p:spPr>
              <a:xfrm>
                <a:off x="1" y="25188"/>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0" name="Google Shape;500;p38"/>
              <p:cNvSpPr/>
              <p:nvPr/>
            </p:nvSpPr>
            <p:spPr>
              <a:xfrm>
                <a:off x="18892" y="44079"/>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1" name="Google Shape;501;p38"/>
              <p:cNvSpPr/>
              <p:nvPr/>
            </p:nvSpPr>
            <p:spPr>
              <a:xfrm>
                <a:off x="138533" y="1"/>
                <a:ext cx="125928"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2" name="Google Shape;502;p38"/>
              <p:cNvSpPr/>
              <p:nvPr/>
            </p:nvSpPr>
            <p:spPr>
              <a:xfrm>
                <a:off x="179463" y="40931"/>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503" name="Google Shape;503;p38"/>
            <p:cNvGrpSpPr/>
            <p:nvPr/>
          </p:nvGrpSpPr>
          <p:grpSpPr>
            <a:xfrm>
              <a:off x="350114" y="59134"/>
              <a:ext cx="1931844" cy="210816"/>
              <a:chOff x="-1" y="8"/>
              <a:chExt cx="1931844" cy="210816"/>
            </a:xfrm>
          </p:grpSpPr>
          <p:sp>
            <p:nvSpPr>
              <p:cNvPr id="504" name="Google Shape;504;p38"/>
              <p:cNvSpPr/>
              <p:nvPr/>
            </p:nvSpPr>
            <p:spPr>
              <a:xfrm>
                <a:off x="699874" y="17521"/>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5" name="Google Shape;505;p38"/>
              <p:cNvSpPr/>
              <p:nvPr/>
            </p:nvSpPr>
            <p:spPr>
              <a:xfrm>
                <a:off x="853551"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6" name="Google Shape;506;p38"/>
              <p:cNvSpPr/>
              <p:nvPr/>
            </p:nvSpPr>
            <p:spPr>
              <a:xfrm>
                <a:off x="960341" y="59451"/>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7" name="Google Shape;507;p38"/>
              <p:cNvSpPr/>
              <p:nvPr/>
            </p:nvSpPr>
            <p:spPr>
              <a:xfrm>
                <a:off x="1067753" y="59373"/>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8" name="Google Shape;508;p38"/>
              <p:cNvSpPr/>
              <p:nvPr/>
            </p:nvSpPr>
            <p:spPr>
              <a:xfrm>
                <a:off x="1211817" y="17521"/>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9" name="Google Shape;509;p38"/>
              <p:cNvSpPr/>
              <p:nvPr/>
            </p:nvSpPr>
            <p:spPr>
              <a:xfrm>
                <a:off x="1322015" y="1752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0" name="Google Shape;510;p38"/>
              <p:cNvSpPr/>
              <p:nvPr/>
            </p:nvSpPr>
            <p:spPr>
              <a:xfrm>
                <a:off x="1356115"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1" name="Google Shape;511;p38"/>
              <p:cNvSpPr/>
              <p:nvPr/>
            </p:nvSpPr>
            <p:spPr>
              <a:xfrm>
                <a:off x="1455307" y="32559"/>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2" name="Google Shape;512;p38"/>
              <p:cNvSpPr/>
              <p:nvPr/>
            </p:nvSpPr>
            <p:spPr>
              <a:xfrm>
                <a:off x="1527928" y="16742"/>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3" name="Google Shape;513;p38"/>
              <p:cNvSpPr/>
              <p:nvPr/>
            </p:nvSpPr>
            <p:spPr>
              <a:xfrm>
                <a:off x="1595971" y="59373"/>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4" name="Google Shape;514;p38"/>
              <p:cNvSpPr/>
              <p:nvPr/>
            </p:nvSpPr>
            <p:spPr>
              <a:xfrm>
                <a:off x="1711283" y="60221"/>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5" name="Google Shape;515;p38"/>
              <p:cNvSpPr/>
              <p:nvPr/>
            </p:nvSpPr>
            <p:spPr>
              <a:xfrm>
                <a:off x="1783505" y="59451"/>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6" name="Google Shape;516;p38"/>
              <p:cNvSpPr/>
              <p:nvPr/>
            </p:nvSpPr>
            <p:spPr>
              <a:xfrm>
                <a:off x="-1" y="8"/>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517" name="Google Shape;517;p3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
  <p:cSld name="CUSTOM_3_1_1_1_1_1_1_1_1_1_1_1_3_1_2_1">
    <p:spTree>
      <p:nvGrpSpPr>
        <p:cNvPr id="518" name="Shape 518"/>
        <p:cNvGrpSpPr/>
        <p:nvPr/>
      </p:nvGrpSpPr>
      <p:grpSpPr>
        <a:xfrm>
          <a:off x="0" y="0"/>
          <a:ext cx="0" cy="0"/>
          <a:chOff x="0" y="0"/>
          <a:chExt cx="0" cy="0"/>
        </a:xfrm>
      </p:grpSpPr>
      <p:sp>
        <p:nvSpPr>
          <p:cNvPr id="519" name="Google Shape;519;p39"/>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520" name="Google Shape;520;p39"/>
          <p:cNvGrpSpPr/>
          <p:nvPr/>
        </p:nvGrpSpPr>
        <p:grpSpPr>
          <a:xfrm>
            <a:off x="617767" y="4547903"/>
            <a:ext cx="1980037" cy="281164"/>
            <a:chOff x="9" y="0"/>
            <a:chExt cx="1980037" cy="281164"/>
          </a:xfrm>
        </p:grpSpPr>
        <p:grpSp>
          <p:nvGrpSpPr>
            <p:cNvPr id="521" name="Google Shape;521;p39"/>
            <p:cNvGrpSpPr/>
            <p:nvPr/>
          </p:nvGrpSpPr>
          <p:grpSpPr>
            <a:xfrm>
              <a:off x="374327" y="70311"/>
              <a:ext cx="1605719" cy="189754"/>
              <a:chOff x="-1" y="0"/>
              <a:chExt cx="1605719" cy="189754"/>
            </a:xfrm>
          </p:grpSpPr>
          <p:sp>
            <p:nvSpPr>
              <p:cNvPr id="522" name="Google Shape;522;p39"/>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3" name="Google Shape;523;p39"/>
              <p:cNvSpPr/>
              <p:nvPr/>
            </p:nvSpPr>
            <p:spPr>
              <a:xfrm>
                <a:off x="111080"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4" name="Google Shape;524;p39"/>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5" name="Google Shape;525;p39"/>
              <p:cNvSpPr/>
              <p:nvPr/>
            </p:nvSpPr>
            <p:spPr>
              <a:xfrm>
                <a:off x="282312"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6" name="Google Shape;526;p39"/>
              <p:cNvSpPr/>
              <p:nvPr/>
            </p:nvSpPr>
            <p:spPr>
              <a:xfrm>
                <a:off x="399110"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7" name="Google Shape;527;p39"/>
              <p:cNvSpPr/>
              <p:nvPr/>
            </p:nvSpPr>
            <p:spPr>
              <a:xfrm>
                <a:off x="565563"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8" name="Google Shape;528;p39"/>
              <p:cNvSpPr/>
              <p:nvPr/>
            </p:nvSpPr>
            <p:spPr>
              <a:xfrm>
                <a:off x="718368"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9" name="Google Shape;529;p39"/>
              <p:cNvSpPr/>
              <p:nvPr/>
            </p:nvSpPr>
            <p:spPr>
              <a:xfrm>
                <a:off x="832307"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0" name="Google Shape;530;p39"/>
              <p:cNvSpPr/>
              <p:nvPr/>
            </p:nvSpPr>
            <p:spPr>
              <a:xfrm>
                <a:off x="930469"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1" name="Google Shape;531;p39"/>
              <p:cNvSpPr/>
              <p:nvPr/>
            </p:nvSpPr>
            <p:spPr>
              <a:xfrm>
                <a:off x="1001728"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2" name="Google Shape;532;p39"/>
              <p:cNvSpPr/>
              <p:nvPr/>
            </p:nvSpPr>
            <p:spPr>
              <a:xfrm>
                <a:off x="1115886"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3" name="Google Shape;533;p39"/>
              <p:cNvSpPr/>
              <p:nvPr/>
            </p:nvSpPr>
            <p:spPr>
              <a:xfrm>
                <a:off x="1188419"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4" name="Google Shape;534;p39"/>
              <p:cNvSpPr/>
              <p:nvPr/>
            </p:nvSpPr>
            <p:spPr>
              <a:xfrm>
                <a:off x="1303842"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5" name="Google Shape;535;p39"/>
              <p:cNvSpPr/>
              <p:nvPr/>
            </p:nvSpPr>
            <p:spPr>
              <a:xfrm>
                <a:off x="1374892" y="0"/>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6" name="Google Shape;536;p39"/>
              <p:cNvSpPr/>
              <p:nvPr/>
            </p:nvSpPr>
            <p:spPr>
              <a:xfrm>
                <a:off x="1415023"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37" name="Google Shape;537;p39"/>
              <p:cNvSpPr/>
              <p:nvPr/>
            </p:nvSpPr>
            <p:spPr>
              <a:xfrm>
                <a:off x="1508842"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538" name="Google Shape;538;p39"/>
            <p:cNvGrpSpPr/>
            <p:nvPr/>
          </p:nvGrpSpPr>
          <p:grpSpPr>
            <a:xfrm>
              <a:off x="9" y="0"/>
              <a:ext cx="281154" cy="281164"/>
              <a:chOff x="9" y="0"/>
              <a:chExt cx="281154" cy="281164"/>
            </a:xfrm>
          </p:grpSpPr>
          <p:sp>
            <p:nvSpPr>
              <p:cNvPr id="539" name="Google Shape;539;p39"/>
              <p:cNvSpPr/>
              <p:nvPr/>
            </p:nvSpPr>
            <p:spPr>
              <a:xfrm>
                <a:off x="22560" y="0"/>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0" name="Google Shape;540;p39"/>
              <p:cNvSpPr/>
              <p:nvPr/>
            </p:nvSpPr>
            <p:spPr>
              <a:xfrm>
                <a:off x="9"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1" name="Google Shape;541;p39"/>
              <p:cNvSpPr/>
              <p:nvPr/>
            </p:nvSpPr>
            <p:spPr>
              <a:xfrm>
                <a:off x="133959" y="76666"/>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2" name="Google Shape;542;p39"/>
              <p:cNvSpPr/>
              <p:nvPr/>
            </p:nvSpPr>
            <p:spPr>
              <a:xfrm>
                <a:off x="76775" y="76666"/>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3" name="Google Shape;543;p39"/>
              <p:cNvSpPr/>
              <p:nvPr/>
            </p:nvSpPr>
            <p:spPr>
              <a:xfrm>
                <a:off x="89594"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544" name="Google Shape;544;p3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
  <p:cSld name="CUSTOM_3_1_1_1_1_1_1_1_1_1_1_1_2_1_1_2_1">
    <p:spTree>
      <p:nvGrpSpPr>
        <p:cNvPr id="545" name="Shape 545"/>
        <p:cNvGrpSpPr/>
        <p:nvPr/>
      </p:nvGrpSpPr>
      <p:grpSpPr>
        <a:xfrm>
          <a:off x="0" y="0"/>
          <a:ext cx="0" cy="0"/>
          <a:chOff x="0" y="0"/>
          <a:chExt cx="0" cy="0"/>
        </a:xfrm>
      </p:grpSpPr>
      <p:sp>
        <p:nvSpPr>
          <p:cNvPr id="546" name="Google Shape;546;p40"/>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547" name="Google Shape;547;p40"/>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548" name="Google Shape;548;p40"/>
          <p:cNvGrpSpPr/>
          <p:nvPr/>
        </p:nvGrpSpPr>
        <p:grpSpPr>
          <a:xfrm>
            <a:off x="617767" y="4547903"/>
            <a:ext cx="1980037" cy="281164"/>
            <a:chOff x="9" y="0"/>
            <a:chExt cx="1980037" cy="281164"/>
          </a:xfrm>
        </p:grpSpPr>
        <p:grpSp>
          <p:nvGrpSpPr>
            <p:cNvPr id="549" name="Google Shape;549;p40"/>
            <p:cNvGrpSpPr/>
            <p:nvPr/>
          </p:nvGrpSpPr>
          <p:grpSpPr>
            <a:xfrm>
              <a:off x="374327" y="70311"/>
              <a:ext cx="1605719" cy="189754"/>
              <a:chOff x="-1" y="0"/>
              <a:chExt cx="1605719" cy="189754"/>
            </a:xfrm>
          </p:grpSpPr>
          <p:sp>
            <p:nvSpPr>
              <p:cNvPr id="550" name="Google Shape;550;p40"/>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1" name="Google Shape;551;p40"/>
              <p:cNvSpPr/>
              <p:nvPr/>
            </p:nvSpPr>
            <p:spPr>
              <a:xfrm>
                <a:off x="111080"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2" name="Google Shape;552;p40"/>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3" name="Google Shape;553;p40"/>
              <p:cNvSpPr/>
              <p:nvPr/>
            </p:nvSpPr>
            <p:spPr>
              <a:xfrm>
                <a:off x="282312"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4" name="Google Shape;554;p40"/>
              <p:cNvSpPr/>
              <p:nvPr/>
            </p:nvSpPr>
            <p:spPr>
              <a:xfrm>
                <a:off x="399110"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5" name="Google Shape;555;p40"/>
              <p:cNvSpPr/>
              <p:nvPr/>
            </p:nvSpPr>
            <p:spPr>
              <a:xfrm>
                <a:off x="565563"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6" name="Google Shape;556;p40"/>
              <p:cNvSpPr/>
              <p:nvPr/>
            </p:nvSpPr>
            <p:spPr>
              <a:xfrm>
                <a:off x="718368"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7" name="Google Shape;557;p40"/>
              <p:cNvSpPr/>
              <p:nvPr/>
            </p:nvSpPr>
            <p:spPr>
              <a:xfrm>
                <a:off x="832307"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8" name="Google Shape;558;p40"/>
              <p:cNvSpPr/>
              <p:nvPr/>
            </p:nvSpPr>
            <p:spPr>
              <a:xfrm>
                <a:off x="930469"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9" name="Google Shape;559;p40"/>
              <p:cNvSpPr/>
              <p:nvPr/>
            </p:nvSpPr>
            <p:spPr>
              <a:xfrm>
                <a:off x="1001728"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0" name="Google Shape;560;p40"/>
              <p:cNvSpPr/>
              <p:nvPr/>
            </p:nvSpPr>
            <p:spPr>
              <a:xfrm>
                <a:off x="1115886"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1" name="Google Shape;561;p40"/>
              <p:cNvSpPr/>
              <p:nvPr/>
            </p:nvSpPr>
            <p:spPr>
              <a:xfrm>
                <a:off x="1188419"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2" name="Google Shape;562;p40"/>
              <p:cNvSpPr/>
              <p:nvPr/>
            </p:nvSpPr>
            <p:spPr>
              <a:xfrm>
                <a:off x="1303842"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3" name="Google Shape;563;p40"/>
              <p:cNvSpPr/>
              <p:nvPr/>
            </p:nvSpPr>
            <p:spPr>
              <a:xfrm>
                <a:off x="1374892" y="0"/>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4" name="Google Shape;564;p40"/>
              <p:cNvSpPr/>
              <p:nvPr/>
            </p:nvSpPr>
            <p:spPr>
              <a:xfrm>
                <a:off x="1415023"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5" name="Google Shape;565;p40"/>
              <p:cNvSpPr/>
              <p:nvPr/>
            </p:nvSpPr>
            <p:spPr>
              <a:xfrm>
                <a:off x="1508842"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566" name="Google Shape;566;p40"/>
            <p:cNvGrpSpPr/>
            <p:nvPr/>
          </p:nvGrpSpPr>
          <p:grpSpPr>
            <a:xfrm>
              <a:off x="9" y="0"/>
              <a:ext cx="281154" cy="281164"/>
              <a:chOff x="9" y="0"/>
              <a:chExt cx="281154" cy="281164"/>
            </a:xfrm>
          </p:grpSpPr>
          <p:sp>
            <p:nvSpPr>
              <p:cNvPr id="567" name="Google Shape;567;p40"/>
              <p:cNvSpPr/>
              <p:nvPr/>
            </p:nvSpPr>
            <p:spPr>
              <a:xfrm>
                <a:off x="22560" y="0"/>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8" name="Google Shape;568;p40"/>
              <p:cNvSpPr/>
              <p:nvPr/>
            </p:nvSpPr>
            <p:spPr>
              <a:xfrm>
                <a:off x="9"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69" name="Google Shape;569;p40"/>
              <p:cNvSpPr/>
              <p:nvPr/>
            </p:nvSpPr>
            <p:spPr>
              <a:xfrm>
                <a:off x="133959" y="76666"/>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0" name="Google Shape;570;p40"/>
              <p:cNvSpPr/>
              <p:nvPr/>
            </p:nvSpPr>
            <p:spPr>
              <a:xfrm>
                <a:off x="76775" y="76666"/>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1" name="Google Shape;571;p40"/>
              <p:cNvSpPr/>
              <p:nvPr/>
            </p:nvSpPr>
            <p:spPr>
              <a:xfrm>
                <a:off x="89594"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572" name="Google Shape;572;p4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_1">
  <p:cSld name="CUSTOM_3_1_1_1_1_1_1_1_1_1_1_1_3_1_2_1_1">
    <p:spTree>
      <p:nvGrpSpPr>
        <p:cNvPr id="573" name="Shape 573"/>
        <p:cNvGrpSpPr/>
        <p:nvPr/>
      </p:nvGrpSpPr>
      <p:grpSpPr>
        <a:xfrm>
          <a:off x="0" y="0"/>
          <a:ext cx="0" cy="0"/>
          <a:chOff x="0" y="0"/>
          <a:chExt cx="0" cy="0"/>
        </a:xfrm>
      </p:grpSpPr>
      <p:sp>
        <p:nvSpPr>
          <p:cNvPr id="574" name="Google Shape;574;p41"/>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575" name="Google Shape;575;p41"/>
          <p:cNvGrpSpPr/>
          <p:nvPr/>
        </p:nvGrpSpPr>
        <p:grpSpPr>
          <a:xfrm>
            <a:off x="761958" y="4604670"/>
            <a:ext cx="659490" cy="163439"/>
            <a:chOff x="8" y="8"/>
            <a:chExt cx="659490" cy="163439"/>
          </a:xfrm>
        </p:grpSpPr>
        <p:sp>
          <p:nvSpPr>
            <p:cNvPr id="576" name="Google Shape;576;p41"/>
            <p:cNvSpPr/>
            <p:nvPr/>
          </p:nvSpPr>
          <p:spPr>
            <a:xfrm>
              <a:off x="8" y="8"/>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7" name="Google Shape;577;p41"/>
            <p:cNvSpPr/>
            <p:nvPr/>
          </p:nvSpPr>
          <p:spPr>
            <a:xfrm>
              <a:off x="211893" y="8"/>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8"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8" name="Google Shape;578;p41"/>
            <p:cNvSpPr/>
            <p:nvPr/>
          </p:nvSpPr>
          <p:spPr>
            <a:xfrm>
              <a:off x="335437" y="52847"/>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5"/>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9" name="Google Shape;579;p41"/>
            <p:cNvSpPr/>
            <p:nvPr/>
          </p:nvSpPr>
          <p:spPr>
            <a:xfrm>
              <a:off x="447696" y="1786"/>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80" name="Google Shape;580;p41"/>
            <p:cNvSpPr/>
            <p:nvPr/>
          </p:nvSpPr>
          <p:spPr>
            <a:xfrm>
              <a:off x="484140" y="20057"/>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81" name="Google Shape;581;p41"/>
            <p:cNvSpPr/>
            <p:nvPr/>
          </p:nvSpPr>
          <p:spPr>
            <a:xfrm>
              <a:off x="554630" y="49399"/>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582" name="Google Shape;582;p4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_1">
  <p:cSld name="CUSTOM_3_1_1_1_1_1_1_1_1_1_1_1_2_1_1_2_1_1">
    <p:spTree>
      <p:nvGrpSpPr>
        <p:cNvPr id="583" name="Shape 583"/>
        <p:cNvGrpSpPr/>
        <p:nvPr/>
      </p:nvGrpSpPr>
      <p:grpSpPr>
        <a:xfrm>
          <a:off x="0" y="0"/>
          <a:ext cx="0" cy="0"/>
          <a:chOff x="0" y="0"/>
          <a:chExt cx="0" cy="0"/>
        </a:xfrm>
      </p:grpSpPr>
      <p:sp>
        <p:nvSpPr>
          <p:cNvPr id="584" name="Google Shape;584;p42"/>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585" name="Google Shape;585;p42"/>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586" name="Google Shape;586;p42"/>
          <p:cNvGrpSpPr/>
          <p:nvPr/>
        </p:nvGrpSpPr>
        <p:grpSpPr>
          <a:xfrm>
            <a:off x="761958" y="4604670"/>
            <a:ext cx="659490" cy="163439"/>
            <a:chOff x="8" y="8"/>
            <a:chExt cx="659490" cy="163439"/>
          </a:xfrm>
        </p:grpSpPr>
        <p:sp>
          <p:nvSpPr>
            <p:cNvPr id="587" name="Google Shape;587;p42"/>
            <p:cNvSpPr/>
            <p:nvPr/>
          </p:nvSpPr>
          <p:spPr>
            <a:xfrm>
              <a:off x="8" y="8"/>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88" name="Google Shape;588;p42"/>
            <p:cNvSpPr/>
            <p:nvPr/>
          </p:nvSpPr>
          <p:spPr>
            <a:xfrm>
              <a:off x="211893" y="8"/>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8"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89" name="Google Shape;589;p42"/>
            <p:cNvSpPr/>
            <p:nvPr/>
          </p:nvSpPr>
          <p:spPr>
            <a:xfrm>
              <a:off x="335437" y="52847"/>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5"/>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90" name="Google Shape;590;p42"/>
            <p:cNvSpPr/>
            <p:nvPr/>
          </p:nvSpPr>
          <p:spPr>
            <a:xfrm>
              <a:off x="447696" y="1786"/>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91" name="Google Shape;591;p42"/>
            <p:cNvSpPr/>
            <p:nvPr/>
          </p:nvSpPr>
          <p:spPr>
            <a:xfrm>
              <a:off x="484140" y="20057"/>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92" name="Google Shape;592;p42"/>
            <p:cNvSpPr/>
            <p:nvPr/>
          </p:nvSpPr>
          <p:spPr>
            <a:xfrm>
              <a:off x="554630" y="49399"/>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593" name="Google Shape;593;p4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4">
  <p:cSld name="CUSTOM_4">
    <p:spTree>
      <p:nvGrpSpPr>
        <p:cNvPr id="594" name="Shape 594"/>
        <p:cNvGrpSpPr/>
        <p:nvPr/>
      </p:nvGrpSpPr>
      <p:grpSpPr>
        <a:xfrm>
          <a:off x="0" y="0"/>
          <a:ext cx="0" cy="0"/>
          <a:chOff x="0" y="0"/>
          <a:chExt cx="0" cy="0"/>
        </a:xfrm>
      </p:grpSpPr>
      <p:sp>
        <p:nvSpPr>
          <p:cNvPr id="595" name="Google Shape;595;p4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p:cSld name="TITLE_AND_BODY 2">
    <p:spTree>
      <p:nvGrpSpPr>
        <p:cNvPr id="596" name="Shape 596"/>
        <p:cNvGrpSpPr/>
        <p:nvPr/>
      </p:nvGrpSpPr>
      <p:grpSpPr>
        <a:xfrm>
          <a:off x="0" y="0"/>
          <a:ext cx="0" cy="0"/>
          <a:chOff x="0" y="0"/>
          <a:chExt cx="0" cy="0"/>
        </a:xfrm>
      </p:grpSpPr>
      <p:grpSp>
        <p:nvGrpSpPr>
          <p:cNvPr id="597" name="Google Shape;597;p44"/>
          <p:cNvGrpSpPr/>
          <p:nvPr/>
        </p:nvGrpSpPr>
        <p:grpSpPr>
          <a:xfrm>
            <a:off x="522212" y="1323544"/>
            <a:ext cx="479507" cy="385710"/>
            <a:chOff x="-1" y="-1"/>
            <a:chExt cx="479507" cy="385710"/>
          </a:xfrm>
        </p:grpSpPr>
        <p:sp>
          <p:nvSpPr>
            <p:cNvPr id="598" name="Google Shape;598;p44"/>
            <p:cNvSpPr/>
            <p:nvPr/>
          </p:nvSpPr>
          <p:spPr>
            <a:xfrm>
              <a:off x="58706" y="-1"/>
              <a:ext cx="305532" cy="138510"/>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99" name="Google Shape;599;p44"/>
            <p:cNvSpPr/>
            <p:nvPr/>
          </p:nvSpPr>
          <p:spPr>
            <a:xfrm>
              <a:off x="229324" y="47492"/>
              <a:ext cx="250182" cy="338202"/>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8"/>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0" name="Google Shape;600;p44"/>
            <p:cNvSpPr/>
            <p:nvPr/>
          </p:nvSpPr>
          <p:spPr>
            <a:xfrm>
              <a:off x="53621" y="297581"/>
              <a:ext cx="186084" cy="88128"/>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1" name="Google Shape;601;p44"/>
            <p:cNvSpPr/>
            <p:nvPr/>
          </p:nvSpPr>
          <p:spPr>
            <a:xfrm>
              <a:off x="-1" y="114662"/>
              <a:ext cx="243486" cy="243486"/>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02" name="Google Shape;602;p44"/>
          <p:cNvGrpSpPr/>
          <p:nvPr/>
        </p:nvGrpSpPr>
        <p:grpSpPr>
          <a:xfrm>
            <a:off x="761946" y="4605556"/>
            <a:ext cx="1190126" cy="210546"/>
            <a:chOff x="-1" y="-1"/>
            <a:chExt cx="1190126" cy="210546"/>
          </a:xfrm>
        </p:grpSpPr>
        <p:sp>
          <p:nvSpPr>
            <p:cNvPr id="603" name="Google Shape;603;p44"/>
            <p:cNvSpPr/>
            <p:nvPr/>
          </p:nvSpPr>
          <p:spPr>
            <a:xfrm>
              <a:off x="-1" y="-1"/>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4" name="Google Shape;604;p44"/>
            <p:cNvSpPr/>
            <p:nvPr/>
          </p:nvSpPr>
          <p:spPr>
            <a:xfrm>
              <a:off x="693119" y="1417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5" name="Google Shape;605;p44"/>
            <p:cNvSpPr/>
            <p:nvPr/>
          </p:nvSpPr>
          <p:spPr>
            <a:xfrm>
              <a:off x="840091" y="17324"/>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6" name="Google Shape;606;p44"/>
            <p:cNvSpPr/>
            <p:nvPr/>
          </p:nvSpPr>
          <p:spPr>
            <a:xfrm>
              <a:off x="874191" y="5923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7" name="Google Shape;607;p44"/>
            <p:cNvSpPr/>
            <p:nvPr/>
          </p:nvSpPr>
          <p:spPr>
            <a:xfrm>
              <a:off x="989584" y="6245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8" name="Google Shape;608;p44"/>
            <p:cNvSpPr/>
            <p:nvPr/>
          </p:nvSpPr>
          <p:spPr>
            <a:xfrm>
              <a:off x="1091899" y="1732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09" name="Google Shape;609;p44"/>
          <p:cNvSpPr txBox="1"/>
          <p:nvPr>
            <p:ph idx="1" type="body"/>
          </p:nvPr>
        </p:nvSpPr>
        <p:spPr>
          <a:xfrm>
            <a:off x="5207049" y="1516466"/>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610" name="Google Shape;610;p44"/>
          <p:cNvSpPr txBox="1"/>
          <p:nvPr>
            <p:ph type="title"/>
          </p:nvPr>
        </p:nvSpPr>
        <p:spPr>
          <a:xfrm>
            <a:off x="761949" y="2221516"/>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611" name="Google Shape;611;p44"/>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4">
  <p:cSld name="CUSTOM_4 2">
    <p:spTree>
      <p:nvGrpSpPr>
        <p:cNvPr id="612" name="Shape 612"/>
        <p:cNvGrpSpPr/>
        <p:nvPr/>
      </p:nvGrpSpPr>
      <p:grpSpPr>
        <a:xfrm>
          <a:off x="0" y="0"/>
          <a:ext cx="0" cy="0"/>
          <a:chOff x="0" y="0"/>
          <a:chExt cx="0" cy="0"/>
        </a:xfrm>
      </p:grpSpPr>
      <p:sp>
        <p:nvSpPr>
          <p:cNvPr id="613" name="Google Shape;613;p45"/>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3">
    <p:spTree>
      <p:nvGrpSpPr>
        <p:cNvPr id="614" name="Shape 614"/>
        <p:cNvGrpSpPr/>
        <p:nvPr/>
      </p:nvGrpSpPr>
      <p:grpSpPr>
        <a:xfrm>
          <a:off x="0" y="0"/>
          <a:ext cx="0" cy="0"/>
          <a:chOff x="0" y="0"/>
          <a:chExt cx="0" cy="0"/>
        </a:xfrm>
      </p:grpSpPr>
      <p:sp>
        <p:nvSpPr>
          <p:cNvPr id="615" name="Google Shape;615;p46"/>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616" name="Google Shape;616;p46"/>
          <p:cNvSpPr txBox="1"/>
          <p:nvPr>
            <p:ph idx="1" type="body"/>
          </p:nvPr>
        </p:nvSpPr>
        <p:spPr>
          <a:xfrm>
            <a:off x="762024" y="1516341"/>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617" name="Google Shape;617;p46"/>
          <p:cNvGrpSpPr/>
          <p:nvPr/>
        </p:nvGrpSpPr>
        <p:grpSpPr>
          <a:xfrm>
            <a:off x="614116" y="4570740"/>
            <a:ext cx="1565668" cy="245363"/>
            <a:chOff x="-2" y="-2"/>
            <a:chExt cx="1565668" cy="245363"/>
          </a:xfrm>
        </p:grpSpPr>
        <p:grpSp>
          <p:nvGrpSpPr>
            <p:cNvPr id="618" name="Google Shape;618;p46"/>
            <p:cNvGrpSpPr/>
            <p:nvPr/>
          </p:nvGrpSpPr>
          <p:grpSpPr>
            <a:xfrm>
              <a:off x="-2" y="-2"/>
              <a:ext cx="290175" cy="233353"/>
              <a:chOff x="-1" y="-1"/>
              <a:chExt cx="290175" cy="233353"/>
            </a:xfrm>
          </p:grpSpPr>
          <p:sp>
            <p:nvSpPr>
              <p:cNvPr id="619" name="Google Shape;619;p46"/>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0" name="Google Shape;620;p46"/>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1" name="Google Shape;621;p46"/>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2" name="Google Shape;622;p46"/>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23" name="Google Shape;623;p46"/>
            <p:cNvGrpSpPr/>
            <p:nvPr/>
          </p:nvGrpSpPr>
          <p:grpSpPr>
            <a:xfrm>
              <a:off x="375541" y="34815"/>
              <a:ext cx="1190125" cy="210546"/>
              <a:chOff x="0" y="0"/>
              <a:chExt cx="1190125" cy="210546"/>
            </a:xfrm>
          </p:grpSpPr>
          <p:sp>
            <p:nvSpPr>
              <p:cNvPr id="624" name="Google Shape;624;p46"/>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25" name="Google Shape;625;p46"/>
              <p:cNvGrpSpPr/>
              <p:nvPr/>
            </p:nvGrpSpPr>
            <p:grpSpPr>
              <a:xfrm>
                <a:off x="693120" y="14176"/>
                <a:ext cx="497005" cy="149202"/>
                <a:chOff x="-1" y="0"/>
                <a:chExt cx="497005" cy="149202"/>
              </a:xfrm>
            </p:grpSpPr>
            <p:sp>
              <p:nvSpPr>
                <p:cNvPr id="626" name="Google Shape;626;p46"/>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7" name="Google Shape;627;p46"/>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8" name="Google Shape;628;p46"/>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9" name="Google Shape;629;p46"/>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0" name="Google Shape;630;p46"/>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631" name="Google Shape;631;p46"/>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
  <p:cSld name="CUSTOM_3_1_1_1_1 3">
    <p:spTree>
      <p:nvGrpSpPr>
        <p:cNvPr id="632" name="Shape 632"/>
        <p:cNvGrpSpPr/>
        <p:nvPr/>
      </p:nvGrpSpPr>
      <p:grpSpPr>
        <a:xfrm>
          <a:off x="0" y="0"/>
          <a:ext cx="0" cy="0"/>
          <a:chOff x="0" y="0"/>
          <a:chExt cx="0" cy="0"/>
        </a:xfrm>
      </p:grpSpPr>
      <p:sp>
        <p:nvSpPr>
          <p:cNvPr id="633" name="Google Shape;633;p47"/>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634" name="Google Shape;634;p47"/>
          <p:cNvGrpSpPr/>
          <p:nvPr/>
        </p:nvGrpSpPr>
        <p:grpSpPr>
          <a:xfrm>
            <a:off x="614116" y="4570740"/>
            <a:ext cx="1565668" cy="245363"/>
            <a:chOff x="-2" y="-2"/>
            <a:chExt cx="1565668" cy="245363"/>
          </a:xfrm>
        </p:grpSpPr>
        <p:grpSp>
          <p:nvGrpSpPr>
            <p:cNvPr id="635" name="Google Shape;635;p47"/>
            <p:cNvGrpSpPr/>
            <p:nvPr/>
          </p:nvGrpSpPr>
          <p:grpSpPr>
            <a:xfrm>
              <a:off x="-2" y="-2"/>
              <a:ext cx="290175" cy="233353"/>
              <a:chOff x="-1" y="-1"/>
              <a:chExt cx="290175" cy="233353"/>
            </a:xfrm>
          </p:grpSpPr>
          <p:sp>
            <p:nvSpPr>
              <p:cNvPr id="636" name="Google Shape;636;p47"/>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7" name="Google Shape;637;p47"/>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8" name="Google Shape;638;p47"/>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9" name="Google Shape;639;p47"/>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40" name="Google Shape;640;p47"/>
            <p:cNvGrpSpPr/>
            <p:nvPr/>
          </p:nvGrpSpPr>
          <p:grpSpPr>
            <a:xfrm>
              <a:off x="375541" y="34815"/>
              <a:ext cx="1190125" cy="210546"/>
              <a:chOff x="0" y="0"/>
              <a:chExt cx="1190125" cy="210546"/>
            </a:xfrm>
          </p:grpSpPr>
          <p:sp>
            <p:nvSpPr>
              <p:cNvPr id="641" name="Google Shape;641;p47"/>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42" name="Google Shape;642;p47"/>
              <p:cNvGrpSpPr/>
              <p:nvPr/>
            </p:nvGrpSpPr>
            <p:grpSpPr>
              <a:xfrm>
                <a:off x="693120" y="14176"/>
                <a:ext cx="497005" cy="149202"/>
                <a:chOff x="-1" y="0"/>
                <a:chExt cx="497005" cy="149202"/>
              </a:xfrm>
            </p:grpSpPr>
            <p:sp>
              <p:nvSpPr>
                <p:cNvPr id="643" name="Google Shape;643;p47"/>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4" name="Google Shape;644;p47"/>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5" name="Google Shape;645;p47"/>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6" name="Google Shape;646;p47"/>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7" name="Google Shape;647;p47"/>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648" name="Google Shape;648;p47"/>
          <p:cNvSpPr txBox="1"/>
          <p:nvPr>
            <p:ph idx="1" type="body"/>
          </p:nvPr>
        </p:nvSpPr>
        <p:spPr>
          <a:xfrm>
            <a:off x="762001" y="2573866"/>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649" name="Google Shape;649;p47"/>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2">
  <p:cSld name="CUSTOM_2_3 2 2">
    <p:spTree>
      <p:nvGrpSpPr>
        <p:cNvPr id="650" name="Shape 650"/>
        <p:cNvGrpSpPr/>
        <p:nvPr/>
      </p:nvGrpSpPr>
      <p:grpSpPr>
        <a:xfrm>
          <a:off x="0" y="0"/>
          <a:ext cx="0" cy="0"/>
          <a:chOff x="0" y="0"/>
          <a:chExt cx="0" cy="0"/>
        </a:xfrm>
      </p:grpSpPr>
      <p:sp>
        <p:nvSpPr>
          <p:cNvPr id="651" name="Google Shape;651;p48"/>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652" name="Google Shape;652;p48"/>
          <p:cNvSpPr txBox="1"/>
          <p:nvPr>
            <p:ph idx="1" type="body"/>
          </p:nvPr>
        </p:nvSpPr>
        <p:spPr>
          <a:xfrm>
            <a:off x="762024" y="1516341"/>
            <a:ext cx="50805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653" name="Google Shape;653;p48"/>
          <p:cNvGrpSpPr/>
          <p:nvPr/>
        </p:nvGrpSpPr>
        <p:grpSpPr>
          <a:xfrm>
            <a:off x="614116" y="4570740"/>
            <a:ext cx="1565668" cy="245363"/>
            <a:chOff x="-2" y="-2"/>
            <a:chExt cx="1565668" cy="245363"/>
          </a:xfrm>
        </p:grpSpPr>
        <p:grpSp>
          <p:nvGrpSpPr>
            <p:cNvPr id="654" name="Google Shape;654;p48"/>
            <p:cNvGrpSpPr/>
            <p:nvPr/>
          </p:nvGrpSpPr>
          <p:grpSpPr>
            <a:xfrm>
              <a:off x="-2" y="-2"/>
              <a:ext cx="290175" cy="233353"/>
              <a:chOff x="-1" y="-1"/>
              <a:chExt cx="290175" cy="233353"/>
            </a:xfrm>
          </p:grpSpPr>
          <p:sp>
            <p:nvSpPr>
              <p:cNvPr id="655" name="Google Shape;655;p48"/>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6" name="Google Shape;656;p48"/>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7" name="Google Shape;657;p48"/>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8" name="Google Shape;658;p48"/>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59" name="Google Shape;659;p48"/>
            <p:cNvGrpSpPr/>
            <p:nvPr/>
          </p:nvGrpSpPr>
          <p:grpSpPr>
            <a:xfrm>
              <a:off x="375541" y="34815"/>
              <a:ext cx="1190125" cy="210546"/>
              <a:chOff x="0" y="0"/>
              <a:chExt cx="1190125" cy="210546"/>
            </a:xfrm>
          </p:grpSpPr>
          <p:sp>
            <p:nvSpPr>
              <p:cNvPr id="660" name="Google Shape;660;p48"/>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61" name="Google Shape;661;p48"/>
              <p:cNvGrpSpPr/>
              <p:nvPr/>
            </p:nvGrpSpPr>
            <p:grpSpPr>
              <a:xfrm>
                <a:off x="693120" y="14176"/>
                <a:ext cx="497005" cy="149202"/>
                <a:chOff x="-1" y="0"/>
                <a:chExt cx="497005" cy="149202"/>
              </a:xfrm>
            </p:grpSpPr>
            <p:sp>
              <p:nvSpPr>
                <p:cNvPr id="662" name="Google Shape;662;p48"/>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3" name="Google Shape;663;p48"/>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4" name="Google Shape;664;p48"/>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5" name="Google Shape;665;p48"/>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6" name="Google Shape;666;p48"/>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667" name="Google Shape;667;p48"/>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2">
    <p:spTree>
      <p:nvGrpSpPr>
        <p:cNvPr id="668" name="Shape 668"/>
        <p:cNvGrpSpPr/>
        <p:nvPr/>
      </p:nvGrpSpPr>
      <p:grpSpPr>
        <a:xfrm>
          <a:off x="0" y="0"/>
          <a:ext cx="0" cy="0"/>
          <a:chOff x="0" y="0"/>
          <a:chExt cx="0" cy="0"/>
        </a:xfrm>
      </p:grpSpPr>
      <p:sp>
        <p:nvSpPr>
          <p:cNvPr id="669" name="Google Shape;669;p49"/>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
  <p:cSld name="CUSTOM_1 2">
    <p:spTree>
      <p:nvGrpSpPr>
        <p:cNvPr id="670" name="Shape 670"/>
        <p:cNvGrpSpPr/>
        <p:nvPr/>
      </p:nvGrpSpPr>
      <p:grpSpPr>
        <a:xfrm>
          <a:off x="0" y="0"/>
          <a:ext cx="0" cy="0"/>
          <a:chOff x="0" y="0"/>
          <a:chExt cx="0" cy="0"/>
        </a:xfrm>
      </p:grpSpPr>
      <p:grpSp>
        <p:nvGrpSpPr>
          <p:cNvPr id="671" name="Google Shape;671;p50"/>
          <p:cNvGrpSpPr/>
          <p:nvPr/>
        </p:nvGrpSpPr>
        <p:grpSpPr>
          <a:xfrm>
            <a:off x="522212" y="1323544"/>
            <a:ext cx="479507" cy="385710"/>
            <a:chOff x="-1" y="-1"/>
            <a:chExt cx="479507" cy="385710"/>
          </a:xfrm>
        </p:grpSpPr>
        <p:sp>
          <p:nvSpPr>
            <p:cNvPr id="672" name="Google Shape;672;p50"/>
            <p:cNvSpPr/>
            <p:nvPr/>
          </p:nvSpPr>
          <p:spPr>
            <a:xfrm>
              <a:off x="58706" y="-1"/>
              <a:ext cx="305532" cy="138510"/>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 name="Google Shape;673;p50"/>
            <p:cNvSpPr/>
            <p:nvPr/>
          </p:nvSpPr>
          <p:spPr>
            <a:xfrm>
              <a:off x="229324" y="47492"/>
              <a:ext cx="250182" cy="338202"/>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8"/>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4" name="Google Shape;674;p50"/>
            <p:cNvSpPr/>
            <p:nvPr/>
          </p:nvSpPr>
          <p:spPr>
            <a:xfrm>
              <a:off x="53621" y="297581"/>
              <a:ext cx="186084" cy="88128"/>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5" name="Google Shape;675;p50"/>
            <p:cNvSpPr/>
            <p:nvPr/>
          </p:nvSpPr>
          <p:spPr>
            <a:xfrm>
              <a:off x="-1" y="114662"/>
              <a:ext cx="243486" cy="243486"/>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76" name="Google Shape;676;p50"/>
          <p:cNvGrpSpPr/>
          <p:nvPr/>
        </p:nvGrpSpPr>
        <p:grpSpPr>
          <a:xfrm>
            <a:off x="761946" y="4605556"/>
            <a:ext cx="1190126" cy="210546"/>
            <a:chOff x="-1" y="-1"/>
            <a:chExt cx="1190126" cy="210546"/>
          </a:xfrm>
        </p:grpSpPr>
        <p:sp>
          <p:nvSpPr>
            <p:cNvPr id="677" name="Google Shape;677;p50"/>
            <p:cNvSpPr/>
            <p:nvPr/>
          </p:nvSpPr>
          <p:spPr>
            <a:xfrm>
              <a:off x="-1" y="-1"/>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 name="Google Shape;678;p50"/>
            <p:cNvSpPr/>
            <p:nvPr/>
          </p:nvSpPr>
          <p:spPr>
            <a:xfrm>
              <a:off x="693119" y="1417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 name="Google Shape;679;p50"/>
            <p:cNvSpPr/>
            <p:nvPr/>
          </p:nvSpPr>
          <p:spPr>
            <a:xfrm>
              <a:off x="840091" y="17324"/>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0" name="Google Shape;680;p50"/>
            <p:cNvSpPr/>
            <p:nvPr/>
          </p:nvSpPr>
          <p:spPr>
            <a:xfrm>
              <a:off x="874191" y="5923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1" name="Google Shape;681;p50"/>
            <p:cNvSpPr/>
            <p:nvPr/>
          </p:nvSpPr>
          <p:spPr>
            <a:xfrm>
              <a:off x="989584" y="6245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 name="Google Shape;682;p50"/>
            <p:cNvSpPr/>
            <p:nvPr/>
          </p:nvSpPr>
          <p:spPr>
            <a:xfrm>
              <a:off x="1091899" y="17324"/>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83" name="Google Shape;683;p50"/>
          <p:cNvSpPr txBox="1"/>
          <p:nvPr>
            <p:ph type="title"/>
          </p:nvPr>
        </p:nvSpPr>
        <p:spPr>
          <a:xfrm>
            <a:off x="761949" y="2221516"/>
            <a:ext cx="3174900" cy="176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684" name="Google Shape;684;p50"/>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
  <p:cSld name="CUSTOM_2 3">
    <p:spTree>
      <p:nvGrpSpPr>
        <p:cNvPr id="685" name="Shape 685"/>
        <p:cNvGrpSpPr/>
        <p:nvPr/>
      </p:nvGrpSpPr>
      <p:grpSpPr>
        <a:xfrm>
          <a:off x="0" y="0"/>
          <a:ext cx="0" cy="0"/>
          <a:chOff x="0" y="0"/>
          <a:chExt cx="0" cy="0"/>
        </a:xfrm>
      </p:grpSpPr>
      <p:sp>
        <p:nvSpPr>
          <p:cNvPr id="686" name="Google Shape;686;p51"/>
          <p:cNvSpPr txBox="1"/>
          <p:nvPr>
            <p:ph type="title"/>
          </p:nvPr>
        </p:nvSpPr>
        <p:spPr>
          <a:xfrm>
            <a:off x="761949" y="811491"/>
            <a:ext cx="50805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687" name="Google Shape;687;p51"/>
          <p:cNvGrpSpPr/>
          <p:nvPr/>
        </p:nvGrpSpPr>
        <p:grpSpPr>
          <a:xfrm>
            <a:off x="614116" y="4570740"/>
            <a:ext cx="1565668" cy="245363"/>
            <a:chOff x="-2" y="-2"/>
            <a:chExt cx="1565668" cy="245363"/>
          </a:xfrm>
        </p:grpSpPr>
        <p:grpSp>
          <p:nvGrpSpPr>
            <p:cNvPr id="688" name="Google Shape;688;p51"/>
            <p:cNvGrpSpPr/>
            <p:nvPr/>
          </p:nvGrpSpPr>
          <p:grpSpPr>
            <a:xfrm>
              <a:off x="-2" y="-2"/>
              <a:ext cx="290175" cy="233353"/>
              <a:chOff x="-1" y="-1"/>
              <a:chExt cx="290175" cy="233353"/>
            </a:xfrm>
          </p:grpSpPr>
          <p:sp>
            <p:nvSpPr>
              <p:cNvPr id="689" name="Google Shape;689;p51"/>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0" name="Google Shape;690;p51"/>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1" name="Google Shape;691;p51"/>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 name="Google Shape;692;p51"/>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93" name="Google Shape;693;p51"/>
            <p:cNvGrpSpPr/>
            <p:nvPr/>
          </p:nvGrpSpPr>
          <p:grpSpPr>
            <a:xfrm>
              <a:off x="375541" y="34815"/>
              <a:ext cx="1190125" cy="210546"/>
              <a:chOff x="0" y="0"/>
              <a:chExt cx="1190125" cy="210546"/>
            </a:xfrm>
          </p:grpSpPr>
          <p:sp>
            <p:nvSpPr>
              <p:cNvPr id="694" name="Google Shape;694;p51"/>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95" name="Google Shape;695;p51"/>
              <p:cNvGrpSpPr/>
              <p:nvPr/>
            </p:nvGrpSpPr>
            <p:grpSpPr>
              <a:xfrm>
                <a:off x="693120" y="14176"/>
                <a:ext cx="497005" cy="149202"/>
                <a:chOff x="-1" y="0"/>
                <a:chExt cx="497005" cy="149202"/>
              </a:xfrm>
            </p:grpSpPr>
            <p:sp>
              <p:nvSpPr>
                <p:cNvPr id="696" name="Google Shape;696;p51"/>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7" name="Google Shape;697;p51"/>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8" name="Google Shape;698;p51"/>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9" name="Google Shape;699;p51"/>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0" name="Google Shape;700;p51"/>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01" name="Google Shape;701;p51"/>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3">
    <p:spTree>
      <p:nvGrpSpPr>
        <p:cNvPr id="702" name="Shape 702"/>
        <p:cNvGrpSpPr/>
        <p:nvPr/>
      </p:nvGrpSpPr>
      <p:grpSpPr>
        <a:xfrm>
          <a:off x="0" y="0"/>
          <a:ext cx="0" cy="0"/>
          <a:chOff x="0" y="0"/>
          <a:chExt cx="0" cy="0"/>
        </a:xfrm>
      </p:grpSpPr>
      <p:sp>
        <p:nvSpPr>
          <p:cNvPr id="703" name="Google Shape;703;p52"/>
          <p:cNvSpPr txBox="1"/>
          <p:nvPr>
            <p:ph type="title"/>
          </p:nvPr>
        </p:nvSpPr>
        <p:spPr>
          <a:xfrm>
            <a:off x="761949" y="811491"/>
            <a:ext cx="31752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704" name="Google Shape;704;p52"/>
          <p:cNvGrpSpPr/>
          <p:nvPr/>
        </p:nvGrpSpPr>
        <p:grpSpPr>
          <a:xfrm>
            <a:off x="614116" y="4570740"/>
            <a:ext cx="1565668" cy="245363"/>
            <a:chOff x="-2" y="-2"/>
            <a:chExt cx="1565668" cy="245363"/>
          </a:xfrm>
        </p:grpSpPr>
        <p:grpSp>
          <p:nvGrpSpPr>
            <p:cNvPr id="705" name="Google Shape;705;p52"/>
            <p:cNvGrpSpPr/>
            <p:nvPr/>
          </p:nvGrpSpPr>
          <p:grpSpPr>
            <a:xfrm>
              <a:off x="-2" y="-2"/>
              <a:ext cx="290175" cy="233353"/>
              <a:chOff x="-1" y="-1"/>
              <a:chExt cx="290175" cy="233353"/>
            </a:xfrm>
          </p:grpSpPr>
          <p:sp>
            <p:nvSpPr>
              <p:cNvPr id="706" name="Google Shape;706;p52"/>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7" name="Google Shape;707;p52"/>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8" name="Google Shape;708;p5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9" name="Google Shape;709;p52"/>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10" name="Google Shape;710;p52"/>
            <p:cNvGrpSpPr/>
            <p:nvPr/>
          </p:nvGrpSpPr>
          <p:grpSpPr>
            <a:xfrm>
              <a:off x="375541" y="34815"/>
              <a:ext cx="1190125" cy="210546"/>
              <a:chOff x="0" y="0"/>
              <a:chExt cx="1190125" cy="210546"/>
            </a:xfrm>
          </p:grpSpPr>
          <p:sp>
            <p:nvSpPr>
              <p:cNvPr id="711" name="Google Shape;711;p52"/>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712" name="Google Shape;712;p52"/>
              <p:cNvGrpSpPr/>
              <p:nvPr/>
            </p:nvGrpSpPr>
            <p:grpSpPr>
              <a:xfrm>
                <a:off x="693120" y="14176"/>
                <a:ext cx="497005" cy="149202"/>
                <a:chOff x="-1" y="0"/>
                <a:chExt cx="497005" cy="149202"/>
              </a:xfrm>
            </p:grpSpPr>
            <p:sp>
              <p:nvSpPr>
                <p:cNvPr id="713" name="Google Shape;713;p52"/>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14" name="Google Shape;714;p52"/>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15" name="Google Shape;715;p52"/>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16" name="Google Shape;716;p52"/>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17" name="Google Shape;717;p52"/>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18" name="Google Shape;718;p52"/>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p:cSld name="CUSTOM_2_2 2">
    <p:spTree>
      <p:nvGrpSpPr>
        <p:cNvPr id="719" name="Shape 719"/>
        <p:cNvGrpSpPr/>
        <p:nvPr/>
      </p:nvGrpSpPr>
      <p:grpSpPr>
        <a:xfrm>
          <a:off x="0" y="0"/>
          <a:ext cx="0" cy="0"/>
          <a:chOff x="0" y="0"/>
          <a:chExt cx="0" cy="0"/>
        </a:xfrm>
      </p:grpSpPr>
      <p:sp>
        <p:nvSpPr>
          <p:cNvPr id="720" name="Google Shape;720;p53"/>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721" name="Google Shape;721;p53"/>
          <p:cNvSpPr txBox="1"/>
          <p:nvPr>
            <p:ph idx="1" type="body"/>
          </p:nvPr>
        </p:nvSpPr>
        <p:spPr>
          <a:xfrm>
            <a:off x="762024" y="1516341"/>
            <a:ext cx="38100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722" name="Google Shape;722;p53"/>
          <p:cNvGrpSpPr/>
          <p:nvPr/>
        </p:nvGrpSpPr>
        <p:grpSpPr>
          <a:xfrm>
            <a:off x="614116" y="4570740"/>
            <a:ext cx="1565668" cy="245363"/>
            <a:chOff x="-2" y="-2"/>
            <a:chExt cx="1565668" cy="245363"/>
          </a:xfrm>
        </p:grpSpPr>
        <p:grpSp>
          <p:nvGrpSpPr>
            <p:cNvPr id="723" name="Google Shape;723;p53"/>
            <p:cNvGrpSpPr/>
            <p:nvPr/>
          </p:nvGrpSpPr>
          <p:grpSpPr>
            <a:xfrm>
              <a:off x="-2" y="-2"/>
              <a:ext cx="290175" cy="233353"/>
              <a:chOff x="-1" y="-1"/>
              <a:chExt cx="290175" cy="233353"/>
            </a:xfrm>
          </p:grpSpPr>
          <p:sp>
            <p:nvSpPr>
              <p:cNvPr id="724" name="Google Shape;724;p53"/>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5" name="Google Shape;725;p53"/>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6" name="Google Shape;726;p53"/>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7" name="Google Shape;727;p53"/>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28" name="Google Shape;728;p53"/>
            <p:cNvGrpSpPr/>
            <p:nvPr/>
          </p:nvGrpSpPr>
          <p:grpSpPr>
            <a:xfrm>
              <a:off x="375541" y="34815"/>
              <a:ext cx="1190125" cy="210546"/>
              <a:chOff x="0" y="0"/>
              <a:chExt cx="1190125" cy="210546"/>
            </a:xfrm>
          </p:grpSpPr>
          <p:sp>
            <p:nvSpPr>
              <p:cNvPr id="729" name="Google Shape;729;p53"/>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730" name="Google Shape;730;p53"/>
              <p:cNvGrpSpPr/>
              <p:nvPr/>
            </p:nvGrpSpPr>
            <p:grpSpPr>
              <a:xfrm>
                <a:off x="693120" y="14176"/>
                <a:ext cx="497005" cy="149202"/>
                <a:chOff x="-1" y="0"/>
                <a:chExt cx="497005" cy="149202"/>
              </a:xfrm>
            </p:grpSpPr>
            <p:sp>
              <p:nvSpPr>
                <p:cNvPr id="731" name="Google Shape;731;p53"/>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2" name="Google Shape;732;p53"/>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3" name="Google Shape;733;p53"/>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4" name="Google Shape;734;p53"/>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5" name="Google Shape;735;p53"/>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36" name="Google Shape;736;p53"/>
          <p:cNvSpPr txBox="1"/>
          <p:nvPr>
            <p:ph idx="2" type="body"/>
          </p:nvPr>
        </p:nvSpPr>
        <p:spPr>
          <a:xfrm>
            <a:off x="4571950" y="1516341"/>
            <a:ext cx="38100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37" name="Google Shape;737;p53"/>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
  <p:cSld name="CUSTOM_3 2">
    <p:spTree>
      <p:nvGrpSpPr>
        <p:cNvPr id="738" name="Shape 738"/>
        <p:cNvGrpSpPr/>
        <p:nvPr/>
      </p:nvGrpSpPr>
      <p:grpSpPr>
        <a:xfrm>
          <a:off x="0" y="0"/>
          <a:ext cx="0" cy="0"/>
          <a:chOff x="0" y="0"/>
          <a:chExt cx="0" cy="0"/>
        </a:xfrm>
      </p:grpSpPr>
      <p:sp>
        <p:nvSpPr>
          <p:cNvPr id="739" name="Google Shape;739;p54"/>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740" name="Google Shape;740;p54"/>
          <p:cNvGrpSpPr/>
          <p:nvPr/>
        </p:nvGrpSpPr>
        <p:grpSpPr>
          <a:xfrm>
            <a:off x="614116" y="4570740"/>
            <a:ext cx="1565668" cy="245363"/>
            <a:chOff x="-2" y="-2"/>
            <a:chExt cx="1565668" cy="245363"/>
          </a:xfrm>
        </p:grpSpPr>
        <p:grpSp>
          <p:nvGrpSpPr>
            <p:cNvPr id="741" name="Google Shape;741;p54"/>
            <p:cNvGrpSpPr/>
            <p:nvPr/>
          </p:nvGrpSpPr>
          <p:grpSpPr>
            <a:xfrm>
              <a:off x="-2" y="-2"/>
              <a:ext cx="290175" cy="233353"/>
              <a:chOff x="-1" y="-1"/>
              <a:chExt cx="290175" cy="233353"/>
            </a:xfrm>
          </p:grpSpPr>
          <p:sp>
            <p:nvSpPr>
              <p:cNvPr id="742" name="Google Shape;742;p54"/>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43" name="Google Shape;743;p54"/>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44" name="Google Shape;744;p5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45" name="Google Shape;745;p54"/>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46" name="Google Shape;746;p54"/>
            <p:cNvGrpSpPr/>
            <p:nvPr/>
          </p:nvGrpSpPr>
          <p:grpSpPr>
            <a:xfrm>
              <a:off x="375541" y="34815"/>
              <a:ext cx="1190125" cy="210546"/>
              <a:chOff x="0" y="0"/>
              <a:chExt cx="1190125" cy="210546"/>
            </a:xfrm>
          </p:grpSpPr>
          <p:sp>
            <p:nvSpPr>
              <p:cNvPr id="747" name="Google Shape;747;p54"/>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748" name="Google Shape;748;p54"/>
              <p:cNvGrpSpPr/>
              <p:nvPr/>
            </p:nvGrpSpPr>
            <p:grpSpPr>
              <a:xfrm>
                <a:off x="693120" y="14176"/>
                <a:ext cx="497005" cy="149202"/>
                <a:chOff x="-1" y="0"/>
                <a:chExt cx="497005" cy="149202"/>
              </a:xfrm>
            </p:grpSpPr>
            <p:sp>
              <p:nvSpPr>
                <p:cNvPr id="749" name="Google Shape;749;p54"/>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50" name="Google Shape;750;p54"/>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51" name="Google Shape;751;p54"/>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52" name="Google Shape;752;p54"/>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53" name="Google Shape;753;p54"/>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54" name="Google Shape;754;p54"/>
          <p:cNvSpPr txBox="1"/>
          <p:nvPr>
            <p:ph idx="1" type="body"/>
          </p:nvPr>
        </p:nvSpPr>
        <p:spPr>
          <a:xfrm>
            <a:off x="761949" y="1516341"/>
            <a:ext cx="25401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55" name="Google Shape;755;p54"/>
          <p:cNvSpPr txBox="1"/>
          <p:nvPr>
            <p:ph idx="2" type="body"/>
          </p:nvPr>
        </p:nvSpPr>
        <p:spPr>
          <a:xfrm>
            <a:off x="3301950" y="1516341"/>
            <a:ext cx="25401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56" name="Google Shape;756;p54"/>
          <p:cNvSpPr txBox="1"/>
          <p:nvPr>
            <p:ph idx="3" type="body"/>
          </p:nvPr>
        </p:nvSpPr>
        <p:spPr>
          <a:xfrm>
            <a:off x="5841899" y="1516341"/>
            <a:ext cx="25401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57" name="Google Shape;757;p54"/>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
  <p:cSld name="CUSTOM_3_1 2">
    <p:spTree>
      <p:nvGrpSpPr>
        <p:cNvPr id="758" name="Shape 758"/>
        <p:cNvGrpSpPr/>
        <p:nvPr/>
      </p:nvGrpSpPr>
      <p:grpSpPr>
        <a:xfrm>
          <a:off x="0" y="0"/>
          <a:ext cx="0" cy="0"/>
          <a:chOff x="0" y="0"/>
          <a:chExt cx="0" cy="0"/>
        </a:xfrm>
      </p:grpSpPr>
      <p:sp>
        <p:nvSpPr>
          <p:cNvPr id="759" name="Google Shape;759;p55"/>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760" name="Google Shape;760;p55"/>
          <p:cNvGrpSpPr/>
          <p:nvPr/>
        </p:nvGrpSpPr>
        <p:grpSpPr>
          <a:xfrm>
            <a:off x="614116" y="4570740"/>
            <a:ext cx="1565668" cy="245363"/>
            <a:chOff x="-2" y="-2"/>
            <a:chExt cx="1565668" cy="245363"/>
          </a:xfrm>
        </p:grpSpPr>
        <p:grpSp>
          <p:nvGrpSpPr>
            <p:cNvPr id="761" name="Google Shape;761;p55"/>
            <p:cNvGrpSpPr/>
            <p:nvPr/>
          </p:nvGrpSpPr>
          <p:grpSpPr>
            <a:xfrm>
              <a:off x="-2" y="-2"/>
              <a:ext cx="290175" cy="233353"/>
              <a:chOff x="-1" y="-1"/>
              <a:chExt cx="290175" cy="233353"/>
            </a:xfrm>
          </p:grpSpPr>
          <p:sp>
            <p:nvSpPr>
              <p:cNvPr id="762" name="Google Shape;762;p55"/>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3" name="Google Shape;763;p55"/>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4" name="Google Shape;764;p55"/>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5" name="Google Shape;765;p55"/>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66" name="Google Shape;766;p55"/>
            <p:cNvGrpSpPr/>
            <p:nvPr/>
          </p:nvGrpSpPr>
          <p:grpSpPr>
            <a:xfrm>
              <a:off x="375541" y="34815"/>
              <a:ext cx="1190125" cy="210546"/>
              <a:chOff x="0" y="0"/>
              <a:chExt cx="1190125" cy="210546"/>
            </a:xfrm>
          </p:grpSpPr>
          <p:sp>
            <p:nvSpPr>
              <p:cNvPr id="767" name="Google Shape;767;p55"/>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768" name="Google Shape;768;p55"/>
              <p:cNvGrpSpPr/>
              <p:nvPr/>
            </p:nvGrpSpPr>
            <p:grpSpPr>
              <a:xfrm>
                <a:off x="693120" y="14176"/>
                <a:ext cx="497005" cy="149202"/>
                <a:chOff x="-1" y="0"/>
                <a:chExt cx="497005" cy="149202"/>
              </a:xfrm>
            </p:grpSpPr>
            <p:sp>
              <p:nvSpPr>
                <p:cNvPr id="769" name="Google Shape;769;p55"/>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0" name="Google Shape;770;p55"/>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1" name="Google Shape;771;p55"/>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2" name="Google Shape;772;p55"/>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3" name="Google Shape;773;p55"/>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74" name="Google Shape;774;p55"/>
          <p:cNvSpPr txBox="1"/>
          <p:nvPr>
            <p:ph idx="1" type="body"/>
          </p:nvPr>
        </p:nvSpPr>
        <p:spPr>
          <a:xfrm>
            <a:off x="761949" y="1516341"/>
            <a:ext cx="1905300" cy="28197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75" name="Google Shape;775;p55"/>
          <p:cNvSpPr txBox="1"/>
          <p:nvPr>
            <p:ph idx="2" type="body"/>
          </p:nvPr>
        </p:nvSpPr>
        <p:spPr>
          <a:xfrm>
            <a:off x="2666937" y="1516341"/>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76" name="Google Shape;776;p55"/>
          <p:cNvSpPr txBox="1"/>
          <p:nvPr>
            <p:ph idx="3" type="body"/>
          </p:nvPr>
        </p:nvSpPr>
        <p:spPr>
          <a:xfrm>
            <a:off x="4571887" y="1516341"/>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77" name="Google Shape;777;p55"/>
          <p:cNvSpPr txBox="1"/>
          <p:nvPr>
            <p:ph idx="4" type="body"/>
          </p:nvPr>
        </p:nvSpPr>
        <p:spPr>
          <a:xfrm>
            <a:off x="6476937" y="1516341"/>
            <a:ext cx="1905300" cy="2819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78" name="Google Shape;778;p55"/>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2">
  <p:cSld name="CUSTOM_3_1_1_1_1_1_2 2">
    <p:spTree>
      <p:nvGrpSpPr>
        <p:cNvPr id="779" name="Shape 779"/>
        <p:cNvGrpSpPr/>
        <p:nvPr/>
      </p:nvGrpSpPr>
      <p:grpSpPr>
        <a:xfrm>
          <a:off x="0" y="0"/>
          <a:ext cx="0" cy="0"/>
          <a:chOff x="0" y="0"/>
          <a:chExt cx="0" cy="0"/>
        </a:xfrm>
      </p:grpSpPr>
      <p:sp>
        <p:nvSpPr>
          <p:cNvPr id="780" name="Google Shape;780;p56"/>
          <p:cNvSpPr txBox="1"/>
          <p:nvPr>
            <p:ph type="title"/>
          </p:nvPr>
        </p:nvSpPr>
        <p:spPr>
          <a:xfrm>
            <a:off x="761949" y="1163941"/>
            <a:ext cx="57153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781" name="Google Shape;781;p56"/>
          <p:cNvGrpSpPr/>
          <p:nvPr/>
        </p:nvGrpSpPr>
        <p:grpSpPr>
          <a:xfrm>
            <a:off x="614116" y="4570740"/>
            <a:ext cx="1565668" cy="245363"/>
            <a:chOff x="-2" y="-2"/>
            <a:chExt cx="1565668" cy="245363"/>
          </a:xfrm>
        </p:grpSpPr>
        <p:grpSp>
          <p:nvGrpSpPr>
            <p:cNvPr id="782" name="Google Shape;782;p56"/>
            <p:cNvGrpSpPr/>
            <p:nvPr/>
          </p:nvGrpSpPr>
          <p:grpSpPr>
            <a:xfrm>
              <a:off x="-2" y="-2"/>
              <a:ext cx="290175" cy="233353"/>
              <a:chOff x="-1" y="-1"/>
              <a:chExt cx="290175" cy="233353"/>
            </a:xfrm>
          </p:grpSpPr>
          <p:sp>
            <p:nvSpPr>
              <p:cNvPr id="783" name="Google Shape;783;p56"/>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4" name="Google Shape;784;p56"/>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5" name="Google Shape;785;p56"/>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6" name="Google Shape;786;p56"/>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787" name="Google Shape;787;p56"/>
            <p:cNvGrpSpPr/>
            <p:nvPr/>
          </p:nvGrpSpPr>
          <p:grpSpPr>
            <a:xfrm>
              <a:off x="375541" y="34815"/>
              <a:ext cx="1190125" cy="210546"/>
              <a:chOff x="0" y="0"/>
              <a:chExt cx="1190125" cy="210546"/>
            </a:xfrm>
          </p:grpSpPr>
          <p:sp>
            <p:nvSpPr>
              <p:cNvPr id="788" name="Google Shape;788;p56"/>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789" name="Google Shape;789;p56"/>
              <p:cNvGrpSpPr/>
              <p:nvPr/>
            </p:nvGrpSpPr>
            <p:grpSpPr>
              <a:xfrm>
                <a:off x="693120" y="14176"/>
                <a:ext cx="497005" cy="149202"/>
                <a:chOff x="-1" y="0"/>
                <a:chExt cx="497005" cy="149202"/>
              </a:xfrm>
            </p:grpSpPr>
            <p:sp>
              <p:nvSpPr>
                <p:cNvPr id="790" name="Google Shape;790;p56"/>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1" name="Google Shape;791;p56"/>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2" name="Google Shape;792;p56"/>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3" name="Google Shape;793;p56"/>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4" name="Google Shape;794;p56"/>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795" name="Google Shape;795;p56"/>
          <p:cNvSpPr txBox="1"/>
          <p:nvPr>
            <p:ph idx="1" type="body"/>
          </p:nvPr>
        </p:nvSpPr>
        <p:spPr>
          <a:xfrm>
            <a:off x="761999" y="327851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796" name="Google Shape;796;p56"/>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
  <p:cSld name="CUSTOM_3_1_1_1_1_1_1_1 2">
    <p:spTree>
      <p:nvGrpSpPr>
        <p:cNvPr id="797" name="Shape 797"/>
        <p:cNvGrpSpPr/>
        <p:nvPr/>
      </p:nvGrpSpPr>
      <p:grpSpPr>
        <a:xfrm>
          <a:off x="0" y="0"/>
          <a:ext cx="0" cy="0"/>
          <a:chOff x="0" y="0"/>
          <a:chExt cx="0" cy="0"/>
        </a:xfrm>
      </p:grpSpPr>
      <p:sp>
        <p:nvSpPr>
          <p:cNvPr id="798" name="Google Shape;798;p57"/>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799" name="Google Shape;799;p57"/>
          <p:cNvGrpSpPr/>
          <p:nvPr/>
        </p:nvGrpSpPr>
        <p:grpSpPr>
          <a:xfrm>
            <a:off x="614116" y="4570740"/>
            <a:ext cx="1565668" cy="245363"/>
            <a:chOff x="-2" y="-2"/>
            <a:chExt cx="1565668" cy="245363"/>
          </a:xfrm>
        </p:grpSpPr>
        <p:grpSp>
          <p:nvGrpSpPr>
            <p:cNvPr id="800" name="Google Shape;800;p57"/>
            <p:cNvGrpSpPr/>
            <p:nvPr/>
          </p:nvGrpSpPr>
          <p:grpSpPr>
            <a:xfrm>
              <a:off x="-2" y="-2"/>
              <a:ext cx="290175" cy="233353"/>
              <a:chOff x="-1" y="-1"/>
              <a:chExt cx="290175" cy="233353"/>
            </a:xfrm>
          </p:grpSpPr>
          <p:sp>
            <p:nvSpPr>
              <p:cNvPr id="801" name="Google Shape;801;p57"/>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2" name="Google Shape;802;p57"/>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3" name="Google Shape;803;p57"/>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4" name="Google Shape;804;p57"/>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05" name="Google Shape;805;p57"/>
            <p:cNvGrpSpPr/>
            <p:nvPr/>
          </p:nvGrpSpPr>
          <p:grpSpPr>
            <a:xfrm>
              <a:off x="375541" y="34815"/>
              <a:ext cx="1190125" cy="210546"/>
              <a:chOff x="0" y="0"/>
              <a:chExt cx="1190125" cy="210546"/>
            </a:xfrm>
          </p:grpSpPr>
          <p:sp>
            <p:nvSpPr>
              <p:cNvPr id="806" name="Google Shape;806;p57"/>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07" name="Google Shape;807;p57"/>
              <p:cNvGrpSpPr/>
              <p:nvPr/>
            </p:nvGrpSpPr>
            <p:grpSpPr>
              <a:xfrm>
                <a:off x="693120" y="14176"/>
                <a:ext cx="497005" cy="149202"/>
                <a:chOff x="-1" y="0"/>
                <a:chExt cx="497005" cy="149202"/>
              </a:xfrm>
            </p:grpSpPr>
            <p:sp>
              <p:nvSpPr>
                <p:cNvPr id="808" name="Google Shape;808;p57"/>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9" name="Google Shape;809;p57"/>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0" name="Google Shape;810;p57"/>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1" name="Google Shape;811;p57"/>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2" name="Google Shape;812;p57"/>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13" name="Google Shape;813;p57"/>
          <p:cNvSpPr txBox="1"/>
          <p:nvPr>
            <p:ph idx="1" type="body"/>
          </p:nvPr>
        </p:nvSpPr>
        <p:spPr>
          <a:xfrm>
            <a:off x="761999" y="3630991"/>
            <a:ext cx="3657300" cy="704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14" name="Google Shape;814;p57"/>
          <p:cNvSpPr txBox="1"/>
          <p:nvPr>
            <p:ph idx="2" type="body"/>
          </p:nvPr>
        </p:nvSpPr>
        <p:spPr>
          <a:xfrm>
            <a:off x="4572125" y="3630991"/>
            <a:ext cx="3657300" cy="70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15" name="Google Shape;815;p57"/>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2">
  <p:cSld name="CUSTOM_3_1_1_1_1_1_1_1_1_1_2 2">
    <p:spTree>
      <p:nvGrpSpPr>
        <p:cNvPr id="816" name="Shape 816"/>
        <p:cNvGrpSpPr/>
        <p:nvPr/>
      </p:nvGrpSpPr>
      <p:grpSpPr>
        <a:xfrm>
          <a:off x="0" y="0"/>
          <a:ext cx="0" cy="0"/>
          <a:chOff x="0" y="0"/>
          <a:chExt cx="0" cy="0"/>
        </a:xfrm>
      </p:grpSpPr>
      <p:sp>
        <p:nvSpPr>
          <p:cNvPr id="817" name="Google Shape;817;p58"/>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818" name="Google Shape;818;p58"/>
          <p:cNvGrpSpPr/>
          <p:nvPr/>
        </p:nvGrpSpPr>
        <p:grpSpPr>
          <a:xfrm>
            <a:off x="614116" y="4570740"/>
            <a:ext cx="1565668" cy="245363"/>
            <a:chOff x="-2" y="-2"/>
            <a:chExt cx="1565668" cy="245363"/>
          </a:xfrm>
        </p:grpSpPr>
        <p:grpSp>
          <p:nvGrpSpPr>
            <p:cNvPr id="819" name="Google Shape;819;p58"/>
            <p:cNvGrpSpPr/>
            <p:nvPr/>
          </p:nvGrpSpPr>
          <p:grpSpPr>
            <a:xfrm>
              <a:off x="-2" y="-2"/>
              <a:ext cx="290175" cy="233353"/>
              <a:chOff x="-1" y="-1"/>
              <a:chExt cx="290175" cy="233353"/>
            </a:xfrm>
          </p:grpSpPr>
          <p:sp>
            <p:nvSpPr>
              <p:cNvPr id="820" name="Google Shape;820;p58"/>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1" name="Google Shape;821;p58"/>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2" name="Google Shape;822;p58"/>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3" name="Google Shape;823;p58"/>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24" name="Google Shape;824;p58"/>
            <p:cNvGrpSpPr/>
            <p:nvPr/>
          </p:nvGrpSpPr>
          <p:grpSpPr>
            <a:xfrm>
              <a:off x="375541" y="34815"/>
              <a:ext cx="1190125" cy="210546"/>
              <a:chOff x="0" y="0"/>
              <a:chExt cx="1190125" cy="210546"/>
            </a:xfrm>
          </p:grpSpPr>
          <p:sp>
            <p:nvSpPr>
              <p:cNvPr id="825" name="Google Shape;825;p58"/>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26" name="Google Shape;826;p58"/>
              <p:cNvGrpSpPr/>
              <p:nvPr/>
            </p:nvGrpSpPr>
            <p:grpSpPr>
              <a:xfrm>
                <a:off x="693120" y="14176"/>
                <a:ext cx="497005" cy="149202"/>
                <a:chOff x="-1" y="0"/>
                <a:chExt cx="497005" cy="149202"/>
              </a:xfrm>
            </p:grpSpPr>
            <p:sp>
              <p:nvSpPr>
                <p:cNvPr id="827" name="Google Shape;827;p58"/>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8" name="Google Shape;828;p58"/>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9" name="Google Shape;829;p58"/>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0" name="Google Shape;830;p58"/>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1" name="Google Shape;831;p58"/>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32" name="Google Shape;832;p58"/>
          <p:cNvSpPr txBox="1"/>
          <p:nvPr>
            <p:ph idx="1" type="body"/>
          </p:nvPr>
        </p:nvSpPr>
        <p:spPr>
          <a:xfrm>
            <a:off x="761999" y="292646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33" name="Google Shape;833;p58"/>
          <p:cNvSpPr txBox="1"/>
          <p:nvPr>
            <p:ph idx="2" type="body"/>
          </p:nvPr>
        </p:nvSpPr>
        <p:spPr>
          <a:xfrm>
            <a:off x="3301950"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34" name="Google Shape;834;p58"/>
          <p:cNvSpPr txBox="1"/>
          <p:nvPr>
            <p:ph idx="3" type="body"/>
          </p:nvPr>
        </p:nvSpPr>
        <p:spPr>
          <a:xfrm>
            <a:off x="5841899"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35" name="Google Shape;835;p58"/>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
  <p:cSld name="CUSTOM_3_1_1_1_1_1_1_1_1_1_1 2">
    <p:spTree>
      <p:nvGrpSpPr>
        <p:cNvPr id="836" name="Shape 836"/>
        <p:cNvGrpSpPr/>
        <p:nvPr/>
      </p:nvGrpSpPr>
      <p:grpSpPr>
        <a:xfrm>
          <a:off x="0" y="0"/>
          <a:ext cx="0" cy="0"/>
          <a:chOff x="0" y="0"/>
          <a:chExt cx="0" cy="0"/>
        </a:xfrm>
      </p:grpSpPr>
      <p:grpSp>
        <p:nvGrpSpPr>
          <p:cNvPr id="837" name="Google Shape;837;p59"/>
          <p:cNvGrpSpPr/>
          <p:nvPr/>
        </p:nvGrpSpPr>
        <p:grpSpPr>
          <a:xfrm>
            <a:off x="614116" y="4570740"/>
            <a:ext cx="1565668" cy="245363"/>
            <a:chOff x="-2" y="-2"/>
            <a:chExt cx="1565668" cy="245363"/>
          </a:xfrm>
        </p:grpSpPr>
        <p:grpSp>
          <p:nvGrpSpPr>
            <p:cNvPr id="838" name="Google Shape;838;p59"/>
            <p:cNvGrpSpPr/>
            <p:nvPr/>
          </p:nvGrpSpPr>
          <p:grpSpPr>
            <a:xfrm>
              <a:off x="-2" y="-2"/>
              <a:ext cx="290175" cy="233353"/>
              <a:chOff x="-1" y="-1"/>
              <a:chExt cx="290175" cy="233353"/>
            </a:xfrm>
          </p:grpSpPr>
          <p:sp>
            <p:nvSpPr>
              <p:cNvPr id="839" name="Google Shape;839;p59"/>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0" name="Google Shape;840;p59"/>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1" name="Google Shape;841;p5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2" name="Google Shape;842;p59"/>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43" name="Google Shape;843;p59"/>
            <p:cNvGrpSpPr/>
            <p:nvPr/>
          </p:nvGrpSpPr>
          <p:grpSpPr>
            <a:xfrm>
              <a:off x="375541" y="34815"/>
              <a:ext cx="1190125" cy="210546"/>
              <a:chOff x="0" y="0"/>
              <a:chExt cx="1190125" cy="210546"/>
            </a:xfrm>
          </p:grpSpPr>
          <p:sp>
            <p:nvSpPr>
              <p:cNvPr id="844" name="Google Shape;844;p59"/>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45" name="Google Shape;845;p59"/>
              <p:cNvGrpSpPr/>
              <p:nvPr/>
            </p:nvGrpSpPr>
            <p:grpSpPr>
              <a:xfrm>
                <a:off x="693120" y="14176"/>
                <a:ext cx="497005" cy="149202"/>
                <a:chOff x="-1" y="0"/>
                <a:chExt cx="497005" cy="149202"/>
              </a:xfrm>
            </p:grpSpPr>
            <p:sp>
              <p:nvSpPr>
                <p:cNvPr id="846" name="Google Shape;846;p59"/>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7" name="Google Shape;847;p59"/>
                <p:cNvSpPr/>
                <p:nvPr/>
              </p:nvSpPr>
              <p:spPr>
                <a:xfrm>
                  <a:off x="146972" y="3148"/>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8" name="Google Shape;848;p59"/>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9" name="Google Shape;849;p59"/>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0" name="Google Shape;850;p59"/>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51" name="Google Shape;851;p59"/>
          <p:cNvSpPr txBox="1"/>
          <p:nvPr>
            <p:ph idx="1" type="body"/>
          </p:nvPr>
        </p:nvSpPr>
        <p:spPr>
          <a:xfrm>
            <a:off x="4571950" y="4517465"/>
            <a:ext cx="3810000" cy="351900"/>
          </a:xfrm>
          <a:prstGeom prst="rect">
            <a:avLst/>
          </a:prstGeom>
          <a:noFill/>
          <a:ln>
            <a:noFill/>
          </a:ln>
        </p:spPr>
        <p:txBody>
          <a:bodyPr anchorCtr="0" anchor="ctr" bIns="0" lIns="0" spcFirstLastPara="1" rIns="0" wrap="square" tIns="0">
            <a:noAutofit/>
          </a:bodyPr>
          <a:lstStyle>
            <a:lvl1pPr indent="-298450" lvl="0" marL="4572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52" name="Google Shape;852;p59"/>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
  <p:cSld name="CUSTOM_3_1_1_1_1_1_1_1_1_1_1_1 2">
    <p:bg>
      <p:bgPr>
        <a:solidFill>
          <a:srgbClr val="202124"/>
        </a:solidFill>
      </p:bgPr>
    </p:bg>
    <p:spTree>
      <p:nvGrpSpPr>
        <p:cNvPr id="853" name="Shape 853"/>
        <p:cNvGrpSpPr/>
        <p:nvPr/>
      </p:nvGrpSpPr>
      <p:grpSpPr>
        <a:xfrm>
          <a:off x="0" y="0"/>
          <a:ext cx="0" cy="0"/>
          <a:chOff x="0" y="0"/>
          <a:chExt cx="0" cy="0"/>
        </a:xfrm>
      </p:grpSpPr>
      <p:grpSp>
        <p:nvGrpSpPr>
          <p:cNvPr id="854" name="Google Shape;854;p60"/>
          <p:cNvGrpSpPr/>
          <p:nvPr/>
        </p:nvGrpSpPr>
        <p:grpSpPr>
          <a:xfrm>
            <a:off x="614116" y="4570740"/>
            <a:ext cx="1565668" cy="245363"/>
            <a:chOff x="-2" y="-2"/>
            <a:chExt cx="1565668" cy="245363"/>
          </a:xfrm>
        </p:grpSpPr>
        <p:grpSp>
          <p:nvGrpSpPr>
            <p:cNvPr id="855" name="Google Shape;855;p60"/>
            <p:cNvGrpSpPr/>
            <p:nvPr/>
          </p:nvGrpSpPr>
          <p:grpSpPr>
            <a:xfrm>
              <a:off x="-2" y="-2"/>
              <a:ext cx="290175" cy="233353"/>
              <a:chOff x="-1" y="-1"/>
              <a:chExt cx="290175" cy="233353"/>
            </a:xfrm>
          </p:grpSpPr>
          <p:sp>
            <p:nvSpPr>
              <p:cNvPr id="856" name="Google Shape;856;p60"/>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7" name="Google Shape;857;p60"/>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8" name="Google Shape;858;p60"/>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9" name="Google Shape;859;p60"/>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60" name="Google Shape;860;p60"/>
            <p:cNvGrpSpPr/>
            <p:nvPr/>
          </p:nvGrpSpPr>
          <p:grpSpPr>
            <a:xfrm>
              <a:off x="375541" y="34815"/>
              <a:ext cx="1190125" cy="210546"/>
              <a:chOff x="0" y="0"/>
              <a:chExt cx="1190125" cy="210546"/>
            </a:xfrm>
          </p:grpSpPr>
          <p:sp>
            <p:nvSpPr>
              <p:cNvPr id="861" name="Google Shape;861;p60"/>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62" name="Google Shape;862;p60"/>
              <p:cNvGrpSpPr/>
              <p:nvPr/>
            </p:nvGrpSpPr>
            <p:grpSpPr>
              <a:xfrm>
                <a:off x="693120" y="14176"/>
                <a:ext cx="497005" cy="149202"/>
                <a:chOff x="-1" y="0"/>
                <a:chExt cx="497005" cy="149202"/>
              </a:xfrm>
            </p:grpSpPr>
            <p:sp>
              <p:nvSpPr>
                <p:cNvPr id="863" name="Google Shape;863;p60"/>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4" name="Google Shape;864;p60"/>
                <p:cNvSpPr/>
                <p:nvPr/>
              </p:nvSpPr>
              <p:spPr>
                <a:xfrm>
                  <a:off x="146972" y="3148"/>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5" name="Google Shape;865;p60"/>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6" name="Google Shape;866;p60"/>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7" name="Google Shape;867;p60"/>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68" name="Google Shape;868;p60"/>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sz="3100">
                <a:solidFill>
                  <a:srgbClr val="FFFFFF"/>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869" name="Google Shape;869;p60"/>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
  <p:cSld name="CUSTOM_3_1_1_1_1_1_1_1_1_1_1_1_2 2">
    <p:bg>
      <p:bgPr>
        <a:solidFill>
          <a:srgbClr val="202124"/>
        </a:solidFill>
      </p:bgPr>
    </p:bg>
    <p:spTree>
      <p:nvGrpSpPr>
        <p:cNvPr id="870" name="Shape 870"/>
        <p:cNvGrpSpPr/>
        <p:nvPr/>
      </p:nvGrpSpPr>
      <p:grpSpPr>
        <a:xfrm>
          <a:off x="0" y="0"/>
          <a:ext cx="0" cy="0"/>
          <a:chOff x="0" y="0"/>
          <a:chExt cx="0" cy="0"/>
        </a:xfrm>
      </p:grpSpPr>
      <p:grpSp>
        <p:nvGrpSpPr>
          <p:cNvPr id="871" name="Google Shape;871;p61"/>
          <p:cNvGrpSpPr/>
          <p:nvPr/>
        </p:nvGrpSpPr>
        <p:grpSpPr>
          <a:xfrm>
            <a:off x="614116" y="4570740"/>
            <a:ext cx="1565668" cy="245363"/>
            <a:chOff x="-2" y="-2"/>
            <a:chExt cx="1565668" cy="245363"/>
          </a:xfrm>
        </p:grpSpPr>
        <p:grpSp>
          <p:nvGrpSpPr>
            <p:cNvPr id="872" name="Google Shape;872;p61"/>
            <p:cNvGrpSpPr/>
            <p:nvPr/>
          </p:nvGrpSpPr>
          <p:grpSpPr>
            <a:xfrm>
              <a:off x="-2" y="-2"/>
              <a:ext cx="290175" cy="233353"/>
              <a:chOff x="-1" y="-1"/>
              <a:chExt cx="290175" cy="233353"/>
            </a:xfrm>
          </p:grpSpPr>
          <p:sp>
            <p:nvSpPr>
              <p:cNvPr id="873" name="Google Shape;873;p61"/>
              <p:cNvSpPr/>
              <p:nvPr/>
            </p:nvSpPr>
            <p:spPr>
              <a:xfrm>
                <a:off x="35443" y="-1"/>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74" name="Google Shape;874;p61"/>
              <p:cNvSpPr/>
              <p:nvPr/>
            </p:nvSpPr>
            <p:spPr>
              <a:xfrm>
                <a:off x="138704"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75" name="Google Shape;875;p61"/>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76" name="Google Shape;876;p61"/>
              <p:cNvSpPr/>
              <p:nvPr/>
            </p:nvSpPr>
            <p:spPr>
              <a:xfrm>
                <a:off x="-1" y="69391"/>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77" name="Google Shape;877;p61"/>
            <p:cNvGrpSpPr/>
            <p:nvPr/>
          </p:nvGrpSpPr>
          <p:grpSpPr>
            <a:xfrm>
              <a:off x="375541" y="34815"/>
              <a:ext cx="1190125" cy="210546"/>
              <a:chOff x="0" y="0"/>
              <a:chExt cx="1190125" cy="210546"/>
            </a:xfrm>
          </p:grpSpPr>
          <p:sp>
            <p:nvSpPr>
              <p:cNvPr id="878" name="Google Shape;878;p61"/>
              <p:cNvSpPr/>
              <p:nvPr/>
            </p:nvSpPr>
            <p:spPr>
              <a:xfrm>
                <a:off x="0" y="0"/>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79" name="Google Shape;879;p61"/>
              <p:cNvGrpSpPr/>
              <p:nvPr/>
            </p:nvGrpSpPr>
            <p:grpSpPr>
              <a:xfrm>
                <a:off x="693120" y="14176"/>
                <a:ext cx="497005" cy="149202"/>
                <a:chOff x="-1" y="0"/>
                <a:chExt cx="497005" cy="149202"/>
              </a:xfrm>
            </p:grpSpPr>
            <p:sp>
              <p:nvSpPr>
                <p:cNvPr id="880" name="Google Shape;880;p61"/>
                <p:cNvSpPr/>
                <p:nvPr/>
              </p:nvSpPr>
              <p:spPr>
                <a:xfrm>
                  <a:off x="-1" y="0"/>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81" name="Google Shape;881;p61"/>
                <p:cNvSpPr/>
                <p:nvPr/>
              </p:nvSpPr>
              <p:spPr>
                <a:xfrm>
                  <a:off x="146972" y="3148"/>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82" name="Google Shape;882;p61"/>
                <p:cNvSpPr/>
                <p:nvPr/>
              </p:nvSpPr>
              <p:spPr>
                <a:xfrm>
                  <a:off x="181072" y="45054"/>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83" name="Google Shape;883;p61"/>
                <p:cNvSpPr/>
                <p:nvPr/>
              </p:nvSpPr>
              <p:spPr>
                <a:xfrm>
                  <a:off x="296464" y="48283"/>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84" name="Google Shape;884;p61"/>
                <p:cNvSpPr/>
                <p:nvPr/>
              </p:nvSpPr>
              <p:spPr>
                <a:xfrm>
                  <a:off x="398778" y="3148"/>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sp>
        <p:nvSpPr>
          <p:cNvPr id="885" name="Google Shape;885;p61"/>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2400"/>
              <a:buFont typeface="Arial"/>
              <a:buNone/>
              <a:defRPr sz="2400">
                <a:solidFill>
                  <a:srgbClr val="FFFFFF"/>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886" name="Google Shape;886;p61"/>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1pPr>
            <a:lvl2pPr indent="-298450" lvl="1" marL="9144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2pPr>
            <a:lvl3pPr indent="-298450" lvl="2" marL="13716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3pPr>
            <a:lvl4pPr indent="-298450" lvl="3" marL="18288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4pPr>
            <a:lvl5pPr indent="-298450" lvl="4" marL="22860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887" name="Google Shape;887;p61"/>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
  <p:cSld name="CUSTOM_3_1_1_1_1_1_1_1_1_1_1_1_3 2">
    <p:spTree>
      <p:nvGrpSpPr>
        <p:cNvPr id="888" name="Shape 888"/>
        <p:cNvGrpSpPr/>
        <p:nvPr/>
      </p:nvGrpSpPr>
      <p:grpSpPr>
        <a:xfrm>
          <a:off x="0" y="0"/>
          <a:ext cx="0" cy="0"/>
          <a:chOff x="0" y="0"/>
          <a:chExt cx="0" cy="0"/>
        </a:xfrm>
      </p:grpSpPr>
      <p:sp>
        <p:nvSpPr>
          <p:cNvPr id="889" name="Google Shape;889;p62"/>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890" name="Google Shape;890;p62"/>
          <p:cNvGrpSpPr/>
          <p:nvPr/>
        </p:nvGrpSpPr>
        <p:grpSpPr>
          <a:xfrm>
            <a:off x="617802" y="4564548"/>
            <a:ext cx="2353169" cy="252199"/>
            <a:chOff x="0" y="-1"/>
            <a:chExt cx="2353169" cy="252199"/>
          </a:xfrm>
        </p:grpSpPr>
        <p:grpSp>
          <p:nvGrpSpPr>
            <p:cNvPr id="891" name="Google Shape;891;p62"/>
            <p:cNvGrpSpPr/>
            <p:nvPr/>
          </p:nvGrpSpPr>
          <p:grpSpPr>
            <a:xfrm>
              <a:off x="372162" y="40582"/>
              <a:ext cx="1981007" cy="211032"/>
              <a:chOff x="0" y="0"/>
              <a:chExt cx="1981007" cy="211032"/>
            </a:xfrm>
          </p:grpSpPr>
          <p:sp>
            <p:nvSpPr>
              <p:cNvPr id="892" name="Google Shape;892;p62"/>
              <p:cNvSpPr/>
              <p:nvPr/>
            </p:nvSpPr>
            <p:spPr>
              <a:xfrm>
                <a:off x="693616" y="14340"/>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3" name="Google Shape;893;p62"/>
              <p:cNvSpPr/>
              <p:nvPr/>
            </p:nvSpPr>
            <p:spPr>
              <a:xfrm>
                <a:off x="840945" y="1757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4" name="Google Shape;894;p62"/>
              <p:cNvSpPr/>
              <p:nvPr/>
            </p:nvSpPr>
            <p:spPr>
              <a:xfrm>
                <a:off x="874969" y="59482"/>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5" name="Google Shape;895;p62"/>
              <p:cNvSpPr/>
              <p:nvPr/>
            </p:nvSpPr>
            <p:spPr>
              <a:xfrm>
                <a:off x="990502" y="6271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6" name="Google Shape;896;p62"/>
              <p:cNvSpPr/>
              <p:nvPr/>
            </p:nvSpPr>
            <p:spPr>
              <a:xfrm>
                <a:off x="1092909" y="1745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7" name="Google Shape;897;p62"/>
              <p:cNvSpPr/>
              <p:nvPr/>
            </p:nvSpPr>
            <p:spPr>
              <a:xfrm>
                <a:off x="1260362" y="17571"/>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8" name="Google Shape;898;p62"/>
              <p:cNvSpPr/>
              <p:nvPr/>
            </p:nvSpPr>
            <p:spPr>
              <a:xfrm>
                <a:off x="1370780" y="1757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99" name="Google Shape;899;p62"/>
              <p:cNvSpPr/>
              <p:nvPr/>
            </p:nvSpPr>
            <p:spPr>
              <a:xfrm>
                <a:off x="1404909" y="59377"/>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0" name="Google Shape;900;p62"/>
              <p:cNvSpPr/>
              <p:nvPr/>
            </p:nvSpPr>
            <p:spPr>
              <a:xfrm>
                <a:off x="1504209" y="32800"/>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1" name="Google Shape;901;p62"/>
              <p:cNvSpPr/>
              <p:nvPr/>
            </p:nvSpPr>
            <p:spPr>
              <a:xfrm>
                <a:off x="1576702" y="16902"/>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2" name="Google Shape;902;p62"/>
              <p:cNvSpPr/>
              <p:nvPr/>
            </p:nvSpPr>
            <p:spPr>
              <a:xfrm>
                <a:off x="1644980" y="59482"/>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3" name="Google Shape;903;p62"/>
              <p:cNvSpPr/>
              <p:nvPr/>
            </p:nvSpPr>
            <p:spPr>
              <a:xfrm>
                <a:off x="1760283" y="60371"/>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4" name="Google Shape;904;p62"/>
              <p:cNvSpPr/>
              <p:nvPr/>
            </p:nvSpPr>
            <p:spPr>
              <a:xfrm>
                <a:off x="1832777" y="5971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5" name="Google Shape;905;p62"/>
              <p:cNvSpPr/>
              <p:nvPr/>
            </p:nvSpPr>
            <p:spPr>
              <a:xfrm>
                <a:off x="0" y="0"/>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06" name="Google Shape;906;p62"/>
            <p:cNvGrpSpPr/>
            <p:nvPr/>
          </p:nvGrpSpPr>
          <p:grpSpPr>
            <a:xfrm>
              <a:off x="0" y="-1"/>
              <a:ext cx="283674" cy="252199"/>
              <a:chOff x="0" y="-1"/>
              <a:chExt cx="283674" cy="252199"/>
            </a:xfrm>
          </p:grpSpPr>
          <p:sp>
            <p:nvSpPr>
              <p:cNvPr id="907" name="Google Shape;907;p62"/>
              <p:cNvSpPr/>
              <p:nvPr/>
            </p:nvSpPr>
            <p:spPr>
              <a:xfrm>
                <a:off x="0" y="76050"/>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8" name="Google Shape;908;p62"/>
              <p:cNvSpPr/>
              <p:nvPr/>
            </p:nvSpPr>
            <p:spPr>
              <a:xfrm>
                <a:off x="156450" y="50477"/>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09" name="Google Shape;909;p62"/>
              <p:cNvSpPr/>
              <p:nvPr/>
            </p:nvSpPr>
            <p:spPr>
              <a:xfrm>
                <a:off x="25908" y="-1"/>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10" name="Google Shape;910;p62"/>
              <p:cNvSpPr/>
              <p:nvPr/>
            </p:nvSpPr>
            <p:spPr>
              <a:xfrm>
                <a:off x="54817" y="50477"/>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11" name="Google Shape;911;p62"/>
              <p:cNvSpPr/>
              <p:nvPr/>
            </p:nvSpPr>
            <p:spPr>
              <a:xfrm>
                <a:off x="104080" y="88277"/>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912" name="Google Shape;912;p62"/>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
  <p:cSld name="CUSTOM_3_1_1_1_1_1_1_1_1_1_1_1_2_1 2">
    <p:spTree>
      <p:nvGrpSpPr>
        <p:cNvPr id="913" name="Shape 913"/>
        <p:cNvGrpSpPr/>
        <p:nvPr/>
      </p:nvGrpSpPr>
      <p:grpSpPr>
        <a:xfrm>
          <a:off x="0" y="0"/>
          <a:ext cx="0" cy="0"/>
          <a:chOff x="0" y="0"/>
          <a:chExt cx="0" cy="0"/>
        </a:xfrm>
      </p:grpSpPr>
      <p:sp>
        <p:nvSpPr>
          <p:cNvPr id="914" name="Google Shape;914;p63"/>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915" name="Google Shape;915;p63"/>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916" name="Google Shape;916;p63"/>
          <p:cNvGrpSpPr/>
          <p:nvPr/>
        </p:nvGrpSpPr>
        <p:grpSpPr>
          <a:xfrm>
            <a:off x="617802" y="4564548"/>
            <a:ext cx="2353169" cy="252199"/>
            <a:chOff x="0" y="-1"/>
            <a:chExt cx="2353169" cy="252199"/>
          </a:xfrm>
        </p:grpSpPr>
        <p:grpSp>
          <p:nvGrpSpPr>
            <p:cNvPr id="917" name="Google Shape;917;p63"/>
            <p:cNvGrpSpPr/>
            <p:nvPr/>
          </p:nvGrpSpPr>
          <p:grpSpPr>
            <a:xfrm>
              <a:off x="372162" y="40582"/>
              <a:ext cx="1981007" cy="211032"/>
              <a:chOff x="0" y="0"/>
              <a:chExt cx="1981007" cy="211032"/>
            </a:xfrm>
          </p:grpSpPr>
          <p:sp>
            <p:nvSpPr>
              <p:cNvPr id="918" name="Google Shape;918;p63"/>
              <p:cNvSpPr/>
              <p:nvPr/>
            </p:nvSpPr>
            <p:spPr>
              <a:xfrm>
                <a:off x="693616" y="14340"/>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19" name="Google Shape;919;p63"/>
              <p:cNvSpPr/>
              <p:nvPr/>
            </p:nvSpPr>
            <p:spPr>
              <a:xfrm>
                <a:off x="840945" y="1757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0" name="Google Shape;920;p63"/>
              <p:cNvSpPr/>
              <p:nvPr/>
            </p:nvSpPr>
            <p:spPr>
              <a:xfrm>
                <a:off x="874969" y="59482"/>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1" name="Google Shape;921;p63"/>
              <p:cNvSpPr/>
              <p:nvPr/>
            </p:nvSpPr>
            <p:spPr>
              <a:xfrm>
                <a:off x="990502" y="6271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2" name="Google Shape;922;p63"/>
              <p:cNvSpPr/>
              <p:nvPr/>
            </p:nvSpPr>
            <p:spPr>
              <a:xfrm>
                <a:off x="1092909" y="1745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3" name="Google Shape;923;p63"/>
              <p:cNvSpPr/>
              <p:nvPr/>
            </p:nvSpPr>
            <p:spPr>
              <a:xfrm>
                <a:off x="1260362" y="17571"/>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4" name="Google Shape;924;p63"/>
              <p:cNvSpPr/>
              <p:nvPr/>
            </p:nvSpPr>
            <p:spPr>
              <a:xfrm>
                <a:off x="1370780" y="1757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5" name="Google Shape;925;p63"/>
              <p:cNvSpPr/>
              <p:nvPr/>
            </p:nvSpPr>
            <p:spPr>
              <a:xfrm>
                <a:off x="1404909" y="59377"/>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6" name="Google Shape;926;p63"/>
              <p:cNvSpPr/>
              <p:nvPr/>
            </p:nvSpPr>
            <p:spPr>
              <a:xfrm>
                <a:off x="1504209" y="32800"/>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7" name="Google Shape;927;p63"/>
              <p:cNvSpPr/>
              <p:nvPr/>
            </p:nvSpPr>
            <p:spPr>
              <a:xfrm>
                <a:off x="1576702" y="16902"/>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8" name="Google Shape;928;p63"/>
              <p:cNvSpPr/>
              <p:nvPr/>
            </p:nvSpPr>
            <p:spPr>
              <a:xfrm>
                <a:off x="1644980" y="59482"/>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9" name="Google Shape;929;p63"/>
              <p:cNvSpPr/>
              <p:nvPr/>
            </p:nvSpPr>
            <p:spPr>
              <a:xfrm>
                <a:off x="1760283" y="60371"/>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0" name="Google Shape;930;p63"/>
              <p:cNvSpPr/>
              <p:nvPr/>
            </p:nvSpPr>
            <p:spPr>
              <a:xfrm>
                <a:off x="1832777" y="5971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1" name="Google Shape;931;p63"/>
              <p:cNvSpPr/>
              <p:nvPr/>
            </p:nvSpPr>
            <p:spPr>
              <a:xfrm>
                <a:off x="0" y="0"/>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32" name="Google Shape;932;p63"/>
            <p:cNvGrpSpPr/>
            <p:nvPr/>
          </p:nvGrpSpPr>
          <p:grpSpPr>
            <a:xfrm>
              <a:off x="0" y="-1"/>
              <a:ext cx="283674" cy="252199"/>
              <a:chOff x="0" y="-1"/>
              <a:chExt cx="283674" cy="252199"/>
            </a:xfrm>
          </p:grpSpPr>
          <p:sp>
            <p:nvSpPr>
              <p:cNvPr id="933" name="Google Shape;933;p63"/>
              <p:cNvSpPr/>
              <p:nvPr/>
            </p:nvSpPr>
            <p:spPr>
              <a:xfrm>
                <a:off x="0" y="76050"/>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4" name="Google Shape;934;p63"/>
              <p:cNvSpPr/>
              <p:nvPr/>
            </p:nvSpPr>
            <p:spPr>
              <a:xfrm>
                <a:off x="156450" y="50477"/>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5" name="Google Shape;935;p63"/>
              <p:cNvSpPr/>
              <p:nvPr/>
            </p:nvSpPr>
            <p:spPr>
              <a:xfrm>
                <a:off x="25908" y="-1"/>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6" name="Google Shape;936;p63"/>
              <p:cNvSpPr/>
              <p:nvPr/>
            </p:nvSpPr>
            <p:spPr>
              <a:xfrm>
                <a:off x="54817" y="50477"/>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7" name="Google Shape;937;p63"/>
              <p:cNvSpPr/>
              <p:nvPr/>
            </p:nvSpPr>
            <p:spPr>
              <a:xfrm>
                <a:off x="104080" y="88277"/>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938" name="Google Shape;938;p63"/>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
  <p:cSld name="CUSTOM_3_1_1_1_1_1_1_1_1_1_1_1_3_1_2 2">
    <p:spTree>
      <p:nvGrpSpPr>
        <p:cNvPr id="939" name="Shape 939"/>
        <p:cNvGrpSpPr/>
        <p:nvPr/>
      </p:nvGrpSpPr>
      <p:grpSpPr>
        <a:xfrm>
          <a:off x="0" y="0"/>
          <a:ext cx="0" cy="0"/>
          <a:chOff x="0" y="0"/>
          <a:chExt cx="0" cy="0"/>
        </a:xfrm>
      </p:grpSpPr>
      <p:sp>
        <p:nvSpPr>
          <p:cNvPr id="940" name="Google Shape;940;p64"/>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941" name="Google Shape;941;p64"/>
          <p:cNvGrpSpPr/>
          <p:nvPr/>
        </p:nvGrpSpPr>
        <p:grpSpPr>
          <a:xfrm>
            <a:off x="639701" y="4547836"/>
            <a:ext cx="2281960" cy="269950"/>
            <a:chOff x="-2" y="-2"/>
            <a:chExt cx="2281960" cy="269950"/>
          </a:xfrm>
        </p:grpSpPr>
        <p:grpSp>
          <p:nvGrpSpPr>
            <p:cNvPr id="942" name="Google Shape;942;p64"/>
            <p:cNvGrpSpPr/>
            <p:nvPr/>
          </p:nvGrpSpPr>
          <p:grpSpPr>
            <a:xfrm>
              <a:off x="-2" y="-2"/>
              <a:ext cx="264515" cy="264516"/>
              <a:chOff x="-1" y="-1"/>
              <a:chExt cx="264515" cy="264516"/>
            </a:xfrm>
          </p:grpSpPr>
          <p:sp>
            <p:nvSpPr>
              <p:cNvPr id="943" name="Google Shape;943;p64"/>
              <p:cNvSpPr/>
              <p:nvPr/>
            </p:nvSpPr>
            <p:spPr>
              <a:xfrm>
                <a:off x="119642" y="38537"/>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4" name="Google Shape;944;p64"/>
              <p:cNvSpPr/>
              <p:nvPr/>
            </p:nvSpPr>
            <p:spPr>
              <a:xfrm>
                <a:off x="13337" y="144828"/>
                <a:ext cx="212652"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5" name="Google Shape;945;p64"/>
              <p:cNvSpPr/>
              <p:nvPr/>
            </p:nvSpPr>
            <p:spPr>
              <a:xfrm>
                <a:off x="-1" y="25186"/>
                <a:ext cx="225990" cy="225990"/>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6" name="Google Shape;946;p64"/>
              <p:cNvSpPr/>
              <p:nvPr/>
            </p:nvSpPr>
            <p:spPr>
              <a:xfrm>
                <a:off x="103898" y="132235"/>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7" name="Google Shape;947;p64"/>
              <p:cNvSpPr/>
              <p:nvPr/>
            </p:nvSpPr>
            <p:spPr>
              <a:xfrm>
                <a:off x="0" y="25187"/>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8" name="Google Shape;948;p64"/>
              <p:cNvSpPr/>
              <p:nvPr/>
            </p:nvSpPr>
            <p:spPr>
              <a:xfrm>
                <a:off x="18891" y="44078"/>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9" name="Google Shape;949;p64"/>
              <p:cNvSpPr/>
              <p:nvPr/>
            </p:nvSpPr>
            <p:spPr>
              <a:xfrm>
                <a:off x="138532" y="-1"/>
                <a:ext cx="125982"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0" name="Google Shape;950;p64"/>
              <p:cNvSpPr/>
              <p:nvPr/>
            </p:nvSpPr>
            <p:spPr>
              <a:xfrm>
                <a:off x="179463" y="40930"/>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51" name="Google Shape;951;p64"/>
            <p:cNvGrpSpPr/>
            <p:nvPr/>
          </p:nvGrpSpPr>
          <p:grpSpPr>
            <a:xfrm>
              <a:off x="350112" y="59132"/>
              <a:ext cx="1931846" cy="210816"/>
              <a:chOff x="-1" y="-1"/>
              <a:chExt cx="1931846" cy="210816"/>
            </a:xfrm>
          </p:grpSpPr>
          <p:sp>
            <p:nvSpPr>
              <p:cNvPr id="952" name="Google Shape;952;p64"/>
              <p:cNvSpPr/>
              <p:nvPr/>
            </p:nvSpPr>
            <p:spPr>
              <a:xfrm>
                <a:off x="699875" y="17512"/>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3" name="Google Shape;953;p64"/>
              <p:cNvSpPr/>
              <p:nvPr/>
            </p:nvSpPr>
            <p:spPr>
              <a:xfrm>
                <a:off x="853552" y="59287"/>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4" name="Google Shape;954;p64"/>
              <p:cNvSpPr/>
              <p:nvPr/>
            </p:nvSpPr>
            <p:spPr>
              <a:xfrm>
                <a:off x="960341" y="59442"/>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5" name="Google Shape;955;p64"/>
              <p:cNvSpPr/>
              <p:nvPr/>
            </p:nvSpPr>
            <p:spPr>
              <a:xfrm>
                <a:off x="1067753" y="59364"/>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6" name="Google Shape;956;p64"/>
              <p:cNvSpPr/>
              <p:nvPr/>
            </p:nvSpPr>
            <p:spPr>
              <a:xfrm>
                <a:off x="1211818" y="17512"/>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7" name="Google Shape;957;p64"/>
              <p:cNvSpPr/>
              <p:nvPr/>
            </p:nvSpPr>
            <p:spPr>
              <a:xfrm>
                <a:off x="1322016" y="17512"/>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8" name="Google Shape;958;p64"/>
              <p:cNvSpPr/>
              <p:nvPr/>
            </p:nvSpPr>
            <p:spPr>
              <a:xfrm>
                <a:off x="1356116" y="59287"/>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9" name="Google Shape;959;p64"/>
              <p:cNvSpPr/>
              <p:nvPr/>
            </p:nvSpPr>
            <p:spPr>
              <a:xfrm>
                <a:off x="1455308" y="32550"/>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0" name="Google Shape;960;p64"/>
              <p:cNvSpPr/>
              <p:nvPr/>
            </p:nvSpPr>
            <p:spPr>
              <a:xfrm>
                <a:off x="1527928" y="16734"/>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1" name="Google Shape;961;p64"/>
              <p:cNvSpPr/>
              <p:nvPr/>
            </p:nvSpPr>
            <p:spPr>
              <a:xfrm>
                <a:off x="1595972" y="59364"/>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2" name="Google Shape;962;p64"/>
              <p:cNvSpPr/>
              <p:nvPr/>
            </p:nvSpPr>
            <p:spPr>
              <a:xfrm>
                <a:off x="1711284" y="60212"/>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3" name="Google Shape;963;p64"/>
              <p:cNvSpPr/>
              <p:nvPr/>
            </p:nvSpPr>
            <p:spPr>
              <a:xfrm>
                <a:off x="1783507" y="59442"/>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4" name="Google Shape;964;p64"/>
              <p:cNvSpPr/>
              <p:nvPr/>
            </p:nvSpPr>
            <p:spPr>
              <a:xfrm>
                <a:off x="-1" y="-1"/>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965" name="Google Shape;965;p64"/>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
  <p:cSld name="CUSTOM_3_1_1_1_1_1_1_1_1_1_1_1_2_1_1_2 2">
    <p:spTree>
      <p:nvGrpSpPr>
        <p:cNvPr id="966" name="Shape 966"/>
        <p:cNvGrpSpPr/>
        <p:nvPr/>
      </p:nvGrpSpPr>
      <p:grpSpPr>
        <a:xfrm>
          <a:off x="0" y="0"/>
          <a:ext cx="0" cy="0"/>
          <a:chOff x="0" y="0"/>
          <a:chExt cx="0" cy="0"/>
        </a:xfrm>
      </p:grpSpPr>
      <p:sp>
        <p:nvSpPr>
          <p:cNvPr id="967" name="Google Shape;967;p65"/>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968" name="Google Shape;968;p65"/>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969" name="Google Shape;969;p65"/>
          <p:cNvGrpSpPr/>
          <p:nvPr/>
        </p:nvGrpSpPr>
        <p:grpSpPr>
          <a:xfrm>
            <a:off x="639701" y="4547836"/>
            <a:ext cx="2281960" cy="269950"/>
            <a:chOff x="-2" y="-2"/>
            <a:chExt cx="2281960" cy="269950"/>
          </a:xfrm>
        </p:grpSpPr>
        <p:grpSp>
          <p:nvGrpSpPr>
            <p:cNvPr id="970" name="Google Shape;970;p65"/>
            <p:cNvGrpSpPr/>
            <p:nvPr/>
          </p:nvGrpSpPr>
          <p:grpSpPr>
            <a:xfrm>
              <a:off x="-2" y="-2"/>
              <a:ext cx="264515" cy="264516"/>
              <a:chOff x="-1" y="-1"/>
              <a:chExt cx="264515" cy="264516"/>
            </a:xfrm>
          </p:grpSpPr>
          <p:sp>
            <p:nvSpPr>
              <p:cNvPr id="971" name="Google Shape;971;p65"/>
              <p:cNvSpPr/>
              <p:nvPr/>
            </p:nvSpPr>
            <p:spPr>
              <a:xfrm>
                <a:off x="119642" y="38537"/>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2" name="Google Shape;972;p65"/>
              <p:cNvSpPr/>
              <p:nvPr/>
            </p:nvSpPr>
            <p:spPr>
              <a:xfrm>
                <a:off x="13337" y="144828"/>
                <a:ext cx="212652"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3" name="Google Shape;973;p65"/>
              <p:cNvSpPr/>
              <p:nvPr/>
            </p:nvSpPr>
            <p:spPr>
              <a:xfrm>
                <a:off x="-1" y="25186"/>
                <a:ext cx="225990" cy="225990"/>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4" name="Google Shape;974;p65"/>
              <p:cNvSpPr/>
              <p:nvPr/>
            </p:nvSpPr>
            <p:spPr>
              <a:xfrm>
                <a:off x="103898" y="132235"/>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5" name="Google Shape;975;p65"/>
              <p:cNvSpPr/>
              <p:nvPr/>
            </p:nvSpPr>
            <p:spPr>
              <a:xfrm>
                <a:off x="0" y="25187"/>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6" name="Google Shape;976;p65"/>
              <p:cNvSpPr/>
              <p:nvPr/>
            </p:nvSpPr>
            <p:spPr>
              <a:xfrm>
                <a:off x="18891" y="44078"/>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7" name="Google Shape;977;p65"/>
              <p:cNvSpPr/>
              <p:nvPr/>
            </p:nvSpPr>
            <p:spPr>
              <a:xfrm>
                <a:off x="138532" y="-1"/>
                <a:ext cx="125982"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78" name="Google Shape;978;p65"/>
              <p:cNvSpPr/>
              <p:nvPr/>
            </p:nvSpPr>
            <p:spPr>
              <a:xfrm>
                <a:off x="179463" y="40930"/>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79" name="Google Shape;979;p65"/>
            <p:cNvGrpSpPr/>
            <p:nvPr/>
          </p:nvGrpSpPr>
          <p:grpSpPr>
            <a:xfrm>
              <a:off x="350112" y="59132"/>
              <a:ext cx="1931846" cy="210816"/>
              <a:chOff x="-1" y="-1"/>
              <a:chExt cx="1931846" cy="210816"/>
            </a:xfrm>
          </p:grpSpPr>
          <p:sp>
            <p:nvSpPr>
              <p:cNvPr id="980" name="Google Shape;980;p65"/>
              <p:cNvSpPr/>
              <p:nvPr/>
            </p:nvSpPr>
            <p:spPr>
              <a:xfrm>
                <a:off x="699875" y="17512"/>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1" name="Google Shape;981;p65"/>
              <p:cNvSpPr/>
              <p:nvPr/>
            </p:nvSpPr>
            <p:spPr>
              <a:xfrm>
                <a:off x="853552" y="59287"/>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2" name="Google Shape;982;p65"/>
              <p:cNvSpPr/>
              <p:nvPr/>
            </p:nvSpPr>
            <p:spPr>
              <a:xfrm>
                <a:off x="960341" y="59442"/>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3" name="Google Shape;983;p65"/>
              <p:cNvSpPr/>
              <p:nvPr/>
            </p:nvSpPr>
            <p:spPr>
              <a:xfrm>
                <a:off x="1067753" y="59364"/>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4" name="Google Shape;984;p65"/>
              <p:cNvSpPr/>
              <p:nvPr/>
            </p:nvSpPr>
            <p:spPr>
              <a:xfrm>
                <a:off x="1211818" y="17512"/>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5" name="Google Shape;985;p65"/>
              <p:cNvSpPr/>
              <p:nvPr/>
            </p:nvSpPr>
            <p:spPr>
              <a:xfrm>
                <a:off x="1322016" y="17512"/>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6" name="Google Shape;986;p65"/>
              <p:cNvSpPr/>
              <p:nvPr/>
            </p:nvSpPr>
            <p:spPr>
              <a:xfrm>
                <a:off x="1356116" y="59287"/>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7" name="Google Shape;987;p65"/>
              <p:cNvSpPr/>
              <p:nvPr/>
            </p:nvSpPr>
            <p:spPr>
              <a:xfrm>
                <a:off x="1455308" y="32550"/>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8" name="Google Shape;988;p65"/>
              <p:cNvSpPr/>
              <p:nvPr/>
            </p:nvSpPr>
            <p:spPr>
              <a:xfrm>
                <a:off x="1527928" y="16734"/>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9" name="Google Shape;989;p65"/>
              <p:cNvSpPr/>
              <p:nvPr/>
            </p:nvSpPr>
            <p:spPr>
              <a:xfrm>
                <a:off x="1595972" y="59364"/>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90" name="Google Shape;990;p65"/>
              <p:cNvSpPr/>
              <p:nvPr/>
            </p:nvSpPr>
            <p:spPr>
              <a:xfrm>
                <a:off x="1711284" y="60212"/>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91" name="Google Shape;991;p65"/>
              <p:cNvSpPr/>
              <p:nvPr/>
            </p:nvSpPr>
            <p:spPr>
              <a:xfrm>
                <a:off x="1783507" y="59442"/>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92" name="Google Shape;992;p65"/>
              <p:cNvSpPr/>
              <p:nvPr/>
            </p:nvSpPr>
            <p:spPr>
              <a:xfrm>
                <a:off x="-1" y="-1"/>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993" name="Google Shape;993;p65"/>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
  <p:cSld name="CUSTOM_3_1_1_1_1_1_1_1_1_1_1_1_3_1_2_1 2">
    <p:spTree>
      <p:nvGrpSpPr>
        <p:cNvPr id="994" name="Shape 994"/>
        <p:cNvGrpSpPr/>
        <p:nvPr/>
      </p:nvGrpSpPr>
      <p:grpSpPr>
        <a:xfrm>
          <a:off x="0" y="0"/>
          <a:ext cx="0" cy="0"/>
          <a:chOff x="0" y="0"/>
          <a:chExt cx="0" cy="0"/>
        </a:xfrm>
      </p:grpSpPr>
      <p:sp>
        <p:nvSpPr>
          <p:cNvPr id="995" name="Google Shape;995;p66"/>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996" name="Google Shape;996;p66"/>
          <p:cNvGrpSpPr/>
          <p:nvPr/>
        </p:nvGrpSpPr>
        <p:grpSpPr>
          <a:xfrm>
            <a:off x="617765" y="4547900"/>
            <a:ext cx="1980041" cy="281166"/>
            <a:chOff x="-2" y="-2"/>
            <a:chExt cx="1980041" cy="281166"/>
          </a:xfrm>
        </p:grpSpPr>
        <p:grpSp>
          <p:nvGrpSpPr>
            <p:cNvPr id="997" name="Google Shape;997;p66"/>
            <p:cNvGrpSpPr/>
            <p:nvPr/>
          </p:nvGrpSpPr>
          <p:grpSpPr>
            <a:xfrm>
              <a:off x="374318" y="70311"/>
              <a:ext cx="1605721" cy="189755"/>
              <a:chOff x="-1" y="-1"/>
              <a:chExt cx="1605721" cy="189755"/>
            </a:xfrm>
          </p:grpSpPr>
          <p:sp>
            <p:nvSpPr>
              <p:cNvPr id="998" name="Google Shape;998;p66"/>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99" name="Google Shape;999;p66"/>
              <p:cNvSpPr/>
              <p:nvPr/>
            </p:nvSpPr>
            <p:spPr>
              <a:xfrm>
                <a:off x="111081"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0" name="Google Shape;1000;p66"/>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1" name="Google Shape;1001;p66"/>
              <p:cNvSpPr/>
              <p:nvPr/>
            </p:nvSpPr>
            <p:spPr>
              <a:xfrm>
                <a:off x="282313"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2" name="Google Shape;1002;p66"/>
              <p:cNvSpPr/>
              <p:nvPr/>
            </p:nvSpPr>
            <p:spPr>
              <a:xfrm>
                <a:off x="399111"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3" name="Google Shape;1003;p66"/>
              <p:cNvSpPr/>
              <p:nvPr/>
            </p:nvSpPr>
            <p:spPr>
              <a:xfrm>
                <a:off x="565564"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4" name="Google Shape;1004;p66"/>
              <p:cNvSpPr/>
              <p:nvPr/>
            </p:nvSpPr>
            <p:spPr>
              <a:xfrm>
                <a:off x="718369"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5" name="Google Shape;1005;p66"/>
              <p:cNvSpPr/>
              <p:nvPr/>
            </p:nvSpPr>
            <p:spPr>
              <a:xfrm>
                <a:off x="832308"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6" name="Google Shape;1006;p66"/>
              <p:cNvSpPr/>
              <p:nvPr/>
            </p:nvSpPr>
            <p:spPr>
              <a:xfrm>
                <a:off x="930470"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7" name="Google Shape;1007;p66"/>
              <p:cNvSpPr/>
              <p:nvPr/>
            </p:nvSpPr>
            <p:spPr>
              <a:xfrm>
                <a:off x="1001729"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8" name="Google Shape;1008;p66"/>
              <p:cNvSpPr/>
              <p:nvPr/>
            </p:nvSpPr>
            <p:spPr>
              <a:xfrm>
                <a:off x="1115887"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9" name="Google Shape;1009;p66"/>
              <p:cNvSpPr/>
              <p:nvPr/>
            </p:nvSpPr>
            <p:spPr>
              <a:xfrm>
                <a:off x="1188421"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0" name="Google Shape;1010;p66"/>
              <p:cNvSpPr/>
              <p:nvPr/>
            </p:nvSpPr>
            <p:spPr>
              <a:xfrm>
                <a:off x="1303844"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1" name="Google Shape;1011;p66"/>
              <p:cNvSpPr/>
              <p:nvPr/>
            </p:nvSpPr>
            <p:spPr>
              <a:xfrm>
                <a:off x="1374894" y="-1"/>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2" name="Google Shape;1012;p66"/>
              <p:cNvSpPr/>
              <p:nvPr/>
            </p:nvSpPr>
            <p:spPr>
              <a:xfrm>
                <a:off x="1415025"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3" name="Google Shape;1013;p66"/>
              <p:cNvSpPr/>
              <p:nvPr/>
            </p:nvSpPr>
            <p:spPr>
              <a:xfrm>
                <a:off x="1508844"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014" name="Google Shape;1014;p66"/>
            <p:cNvGrpSpPr/>
            <p:nvPr/>
          </p:nvGrpSpPr>
          <p:grpSpPr>
            <a:xfrm>
              <a:off x="-2" y="-2"/>
              <a:ext cx="281155" cy="281166"/>
              <a:chOff x="-1" y="-1"/>
              <a:chExt cx="281155" cy="281166"/>
            </a:xfrm>
          </p:grpSpPr>
          <p:sp>
            <p:nvSpPr>
              <p:cNvPr id="1015" name="Google Shape;1015;p66"/>
              <p:cNvSpPr/>
              <p:nvPr/>
            </p:nvSpPr>
            <p:spPr>
              <a:xfrm>
                <a:off x="22551" y="-1"/>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6" name="Google Shape;1016;p66"/>
              <p:cNvSpPr/>
              <p:nvPr/>
            </p:nvSpPr>
            <p:spPr>
              <a:xfrm>
                <a:off x="-1"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7" name="Google Shape;1017;p66"/>
              <p:cNvSpPr/>
              <p:nvPr/>
            </p:nvSpPr>
            <p:spPr>
              <a:xfrm>
                <a:off x="133950" y="76667"/>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8" name="Google Shape;1018;p66"/>
              <p:cNvSpPr/>
              <p:nvPr/>
            </p:nvSpPr>
            <p:spPr>
              <a:xfrm>
                <a:off x="76767" y="76667"/>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9" name="Google Shape;1019;p66"/>
              <p:cNvSpPr/>
              <p:nvPr/>
            </p:nvSpPr>
            <p:spPr>
              <a:xfrm>
                <a:off x="89585"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1020" name="Google Shape;1020;p66"/>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
  <p:cSld name="CUSTOM_3_1_1_1_1_1_1_1_1_1_1_1_2_1_1_2_1 2">
    <p:spTree>
      <p:nvGrpSpPr>
        <p:cNvPr id="1021" name="Shape 1021"/>
        <p:cNvGrpSpPr/>
        <p:nvPr/>
      </p:nvGrpSpPr>
      <p:grpSpPr>
        <a:xfrm>
          <a:off x="0" y="0"/>
          <a:ext cx="0" cy="0"/>
          <a:chOff x="0" y="0"/>
          <a:chExt cx="0" cy="0"/>
        </a:xfrm>
      </p:grpSpPr>
      <p:sp>
        <p:nvSpPr>
          <p:cNvPr id="1022" name="Google Shape;1022;p67"/>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023" name="Google Shape;1023;p67"/>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024" name="Google Shape;1024;p67"/>
          <p:cNvGrpSpPr/>
          <p:nvPr/>
        </p:nvGrpSpPr>
        <p:grpSpPr>
          <a:xfrm>
            <a:off x="617765" y="4547900"/>
            <a:ext cx="1980041" cy="281166"/>
            <a:chOff x="-2" y="-2"/>
            <a:chExt cx="1980041" cy="281166"/>
          </a:xfrm>
        </p:grpSpPr>
        <p:grpSp>
          <p:nvGrpSpPr>
            <p:cNvPr id="1025" name="Google Shape;1025;p67"/>
            <p:cNvGrpSpPr/>
            <p:nvPr/>
          </p:nvGrpSpPr>
          <p:grpSpPr>
            <a:xfrm>
              <a:off x="374318" y="70311"/>
              <a:ext cx="1605721" cy="189755"/>
              <a:chOff x="-1" y="-1"/>
              <a:chExt cx="1605721" cy="189755"/>
            </a:xfrm>
          </p:grpSpPr>
          <p:sp>
            <p:nvSpPr>
              <p:cNvPr id="1026" name="Google Shape;1026;p67"/>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7" name="Google Shape;1027;p67"/>
              <p:cNvSpPr/>
              <p:nvPr/>
            </p:nvSpPr>
            <p:spPr>
              <a:xfrm>
                <a:off x="111081"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8" name="Google Shape;1028;p67"/>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9" name="Google Shape;1029;p67"/>
              <p:cNvSpPr/>
              <p:nvPr/>
            </p:nvSpPr>
            <p:spPr>
              <a:xfrm>
                <a:off x="282313"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0" name="Google Shape;1030;p67"/>
              <p:cNvSpPr/>
              <p:nvPr/>
            </p:nvSpPr>
            <p:spPr>
              <a:xfrm>
                <a:off x="399111"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1" name="Google Shape;1031;p67"/>
              <p:cNvSpPr/>
              <p:nvPr/>
            </p:nvSpPr>
            <p:spPr>
              <a:xfrm>
                <a:off x="565564"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2" name="Google Shape;1032;p67"/>
              <p:cNvSpPr/>
              <p:nvPr/>
            </p:nvSpPr>
            <p:spPr>
              <a:xfrm>
                <a:off x="718369"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3" name="Google Shape;1033;p67"/>
              <p:cNvSpPr/>
              <p:nvPr/>
            </p:nvSpPr>
            <p:spPr>
              <a:xfrm>
                <a:off x="832308"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4" name="Google Shape;1034;p67"/>
              <p:cNvSpPr/>
              <p:nvPr/>
            </p:nvSpPr>
            <p:spPr>
              <a:xfrm>
                <a:off x="930470"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5" name="Google Shape;1035;p67"/>
              <p:cNvSpPr/>
              <p:nvPr/>
            </p:nvSpPr>
            <p:spPr>
              <a:xfrm>
                <a:off x="1001729"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6" name="Google Shape;1036;p67"/>
              <p:cNvSpPr/>
              <p:nvPr/>
            </p:nvSpPr>
            <p:spPr>
              <a:xfrm>
                <a:off x="1115887"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7" name="Google Shape;1037;p67"/>
              <p:cNvSpPr/>
              <p:nvPr/>
            </p:nvSpPr>
            <p:spPr>
              <a:xfrm>
                <a:off x="1188421"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8" name="Google Shape;1038;p67"/>
              <p:cNvSpPr/>
              <p:nvPr/>
            </p:nvSpPr>
            <p:spPr>
              <a:xfrm>
                <a:off x="1303844"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39" name="Google Shape;1039;p67"/>
              <p:cNvSpPr/>
              <p:nvPr/>
            </p:nvSpPr>
            <p:spPr>
              <a:xfrm>
                <a:off x="1374894" y="-1"/>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0" name="Google Shape;1040;p67"/>
              <p:cNvSpPr/>
              <p:nvPr/>
            </p:nvSpPr>
            <p:spPr>
              <a:xfrm>
                <a:off x="1415025"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1" name="Google Shape;1041;p67"/>
              <p:cNvSpPr/>
              <p:nvPr/>
            </p:nvSpPr>
            <p:spPr>
              <a:xfrm>
                <a:off x="1508844"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042" name="Google Shape;1042;p67"/>
            <p:cNvGrpSpPr/>
            <p:nvPr/>
          </p:nvGrpSpPr>
          <p:grpSpPr>
            <a:xfrm>
              <a:off x="-2" y="-2"/>
              <a:ext cx="281155" cy="281166"/>
              <a:chOff x="-1" y="-1"/>
              <a:chExt cx="281155" cy="281166"/>
            </a:xfrm>
          </p:grpSpPr>
          <p:sp>
            <p:nvSpPr>
              <p:cNvPr id="1043" name="Google Shape;1043;p67"/>
              <p:cNvSpPr/>
              <p:nvPr/>
            </p:nvSpPr>
            <p:spPr>
              <a:xfrm>
                <a:off x="22551" y="-1"/>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4" name="Google Shape;1044;p67"/>
              <p:cNvSpPr/>
              <p:nvPr/>
            </p:nvSpPr>
            <p:spPr>
              <a:xfrm>
                <a:off x="-1"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5" name="Google Shape;1045;p67"/>
              <p:cNvSpPr/>
              <p:nvPr/>
            </p:nvSpPr>
            <p:spPr>
              <a:xfrm>
                <a:off x="133950" y="76667"/>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6" name="Google Shape;1046;p67"/>
              <p:cNvSpPr/>
              <p:nvPr/>
            </p:nvSpPr>
            <p:spPr>
              <a:xfrm>
                <a:off x="76767" y="76667"/>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47" name="Google Shape;1047;p67"/>
              <p:cNvSpPr/>
              <p:nvPr/>
            </p:nvSpPr>
            <p:spPr>
              <a:xfrm>
                <a:off x="89585"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sp>
        <p:nvSpPr>
          <p:cNvPr id="1048" name="Google Shape;1048;p67"/>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_1">
  <p:cSld name="CUSTOM_3_1_1_1_1_1_1_1_1_1_1_1_3_1_2_1_1 2">
    <p:spTree>
      <p:nvGrpSpPr>
        <p:cNvPr id="1049" name="Shape 1049"/>
        <p:cNvGrpSpPr/>
        <p:nvPr/>
      </p:nvGrpSpPr>
      <p:grpSpPr>
        <a:xfrm>
          <a:off x="0" y="0"/>
          <a:ext cx="0" cy="0"/>
          <a:chOff x="0" y="0"/>
          <a:chExt cx="0" cy="0"/>
        </a:xfrm>
      </p:grpSpPr>
      <p:sp>
        <p:nvSpPr>
          <p:cNvPr id="1050" name="Google Shape;1050;p68"/>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051" name="Google Shape;1051;p68"/>
          <p:cNvGrpSpPr/>
          <p:nvPr/>
        </p:nvGrpSpPr>
        <p:grpSpPr>
          <a:xfrm>
            <a:off x="761957" y="4604669"/>
            <a:ext cx="659492" cy="163440"/>
            <a:chOff x="-1" y="-1"/>
            <a:chExt cx="659492" cy="163440"/>
          </a:xfrm>
        </p:grpSpPr>
        <p:sp>
          <p:nvSpPr>
            <p:cNvPr id="1052" name="Google Shape;1052;p68"/>
            <p:cNvSpPr/>
            <p:nvPr/>
          </p:nvSpPr>
          <p:spPr>
            <a:xfrm>
              <a:off x="-1" y="-1"/>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53" name="Google Shape;1053;p68"/>
            <p:cNvSpPr/>
            <p:nvPr/>
          </p:nvSpPr>
          <p:spPr>
            <a:xfrm>
              <a:off x="211884" y="-1"/>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9"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54" name="Google Shape;1054;p68"/>
            <p:cNvSpPr/>
            <p:nvPr/>
          </p:nvSpPr>
          <p:spPr>
            <a:xfrm>
              <a:off x="335429" y="52838"/>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6"/>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55" name="Google Shape;1055;p68"/>
            <p:cNvSpPr/>
            <p:nvPr/>
          </p:nvSpPr>
          <p:spPr>
            <a:xfrm>
              <a:off x="447688" y="1778"/>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56" name="Google Shape;1056;p68"/>
            <p:cNvSpPr/>
            <p:nvPr/>
          </p:nvSpPr>
          <p:spPr>
            <a:xfrm>
              <a:off x="484132" y="20049"/>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57" name="Google Shape;1057;p68"/>
            <p:cNvSpPr/>
            <p:nvPr/>
          </p:nvSpPr>
          <p:spPr>
            <a:xfrm>
              <a:off x="554623" y="49391"/>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058" name="Google Shape;1058;p68"/>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_1">
  <p:cSld name="CUSTOM_3_1_1_1_1_1_1_1_1_1_1_1_2_1_1_2_1_1 2">
    <p:spTree>
      <p:nvGrpSpPr>
        <p:cNvPr id="1059" name="Shape 1059"/>
        <p:cNvGrpSpPr/>
        <p:nvPr/>
      </p:nvGrpSpPr>
      <p:grpSpPr>
        <a:xfrm>
          <a:off x="0" y="0"/>
          <a:ext cx="0" cy="0"/>
          <a:chOff x="0" y="0"/>
          <a:chExt cx="0" cy="0"/>
        </a:xfrm>
      </p:grpSpPr>
      <p:sp>
        <p:nvSpPr>
          <p:cNvPr id="1060" name="Google Shape;1060;p69"/>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061" name="Google Shape;1061;p69"/>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062" name="Google Shape;1062;p69"/>
          <p:cNvGrpSpPr/>
          <p:nvPr/>
        </p:nvGrpSpPr>
        <p:grpSpPr>
          <a:xfrm>
            <a:off x="761957" y="4604669"/>
            <a:ext cx="659492" cy="163440"/>
            <a:chOff x="-1" y="-1"/>
            <a:chExt cx="659492" cy="163440"/>
          </a:xfrm>
        </p:grpSpPr>
        <p:sp>
          <p:nvSpPr>
            <p:cNvPr id="1063" name="Google Shape;1063;p69"/>
            <p:cNvSpPr/>
            <p:nvPr/>
          </p:nvSpPr>
          <p:spPr>
            <a:xfrm>
              <a:off x="-1" y="-1"/>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64" name="Google Shape;1064;p69"/>
            <p:cNvSpPr/>
            <p:nvPr/>
          </p:nvSpPr>
          <p:spPr>
            <a:xfrm>
              <a:off x="211884" y="-1"/>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9"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65" name="Google Shape;1065;p69"/>
            <p:cNvSpPr/>
            <p:nvPr/>
          </p:nvSpPr>
          <p:spPr>
            <a:xfrm>
              <a:off x="335429" y="52838"/>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6"/>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66" name="Google Shape;1066;p69"/>
            <p:cNvSpPr/>
            <p:nvPr/>
          </p:nvSpPr>
          <p:spPr>
            <a:xfrm>
              <a:off x="447688" y="1778"/>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67" name="Google Shape;1067;p69"/>
            <p:cNvSpPr/>
            <p:nvPr/>
          </p:nvSpPr>
          <p:spPr>
            <a:xfrm>
              <a:off x="484132" y="20049"/>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68" name="Google Shape;1068;p69"/>
            <p:cNvSpPr/>
            <p:nvPr/>
          </p:nvSpPr>
          <p:spPr>
            <a:xfrm>
              <a:off x="554623" y="49391"/>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069" name="Google Shape;1069;p69"/>
          <p:cNvSpPr txBox="1"/>
          <p:nvPr>
            <p:ph idx="12" type="sldNum"/>
          </p:nvPr>
        </p:nvSpPr>
        <p:spPr>
          <a:xfrm>
            <a:off x="6279551" y="463725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sz="1200"/>
            </a:lvl1pPr>
            <a:lvl2pPr indent="0" lvl="1" marL="0" marR="0" rtl="0" algn="r">
              <a:lnSpc>
                <a:spcPct val="100000"/>
              </a:lnSpc>
              <a:spcBef>
                <a:spcPts val="0"/>
              </a:spcBef>
              <a:spcAft>
                <a:spcPts val="0"/>
              </a:spcAft>
              <a:buClr>
                <a:srgbClr val="000000"/>
              </a:buClr>
              <a:buSzPts val="1200"/>
              <a:buFont typeface="Arial"/>
              <a:buNone/>
              <a:defRPr sz="1200"/>
            </a:lvl2pPr>
            <a:lvl3pPr indent="0" lvl="2" marL="0" marR="0" rtl="0" algn="r">
              <a:lnSpc>
                <a:spcPct val="100000"/>
              </a:lnSpc>
              <a:spcBef>
                <a:spcPts val="0"/>
              </a:spcBef>
              <a:spcAft>
                <a:spcPts val="0"/>
              </a:spcAft>
              <a:buClr>
                <a:srgbClr val="000000"/>
              </a:buClr>
              <a:buSzPts val="1200"/>
              <a:buFont typeface="Arial"/>
              <a:buNone/>
              <a:defRPr sz="1200"/>
            </a:lvl3pPr>
            <a:lvl4pPr indent="0" lvl="3" marL="0" marR="0" rtl="0" algn="r">
              <a:lnSpc>
                <a:spcPct val="100000"/>
              </a:lnSpc>
              <a:spcBef>
                <a:spcPts val="0"/>
              </a:spcBef>
              <a:spcAft>
                <a:spcPts val="0"/>
              </a:spcAft>
              <a:buClr>
                <a:srgbClr val="000000"/>
              </a:buClr>
              <a:buSzPts val="1200"/>
              <a:buFont typeface="Arial"/>
              <a:buNone/>
              <a:defRPr sz="1200"/>
            </a:lvl4pPr>
            <a:lvl5pPr indent="0" lvl="4" marL="0" marR="0" rtl="0" algn="r">
              <a:lnSpc>
                <a:spcPct val="100000"/>
              </a:lnSpc>
              <a:spcBef>
                <a:spcPts val="0"/>
              </a:spcBef>
              <a:spcAft>
                <a:spcPts val="0"/>
              </a:spcAft>
              <a:buClr>
                <a:srgbClr val="000000"/>
              </a:buClr>
              <a:buSzPts val="1200"/>
              <a:buFont typeface="Arial"/>
              <a:buNone/>
              <a:defRPr sz="1200"/>
            </a:lvl5pPr>
            <a:lvl6pPr indent="0" lvl="5" marL="0" marR="0" rtl="0" algn="r">
              <a:lnSpc>
                <a:spcPct val="100000"/>
              </a:lnSpc>
              <a:spcBef>
                <a:spcPts val="0"/>
              </a:spcBef>
              <a:spcAft>
                <a:spcPts val="0"/>
              </a:spcAft>
              <a:buClr>
                <a:srgbClr val="000000"/>
              </a:buClr>
              <a:buSzPts val="1200"/>
              <a:buFont typeface="Arial"/>
              <a:buNone/>
              <a:defRPr sz="1200"/>
            </a:lvl6pPr>
            <a:lvl7pPr indent="0" lvl="6" marL="0" marR="0" rtl="0" algn="r">
              <a:lnSpc>
                <a:spcPct val="100000"/>
              </a:lnSpc>
              <a:spcBef>
                <a:spcPts val="0"/>
              </a:spcBef>
              <a:spcAft>
                <a:spcPts val="0"/>
              </a:spcAft>
              <a:buClr>
                <a:srgbClr val="000000"/>
              </a:buClr>
              <a:buSzPts val="1200"/>
              <a:buFont typeface="Arial"/>
              <a:buNone/>
              <a:defRPr sz="1200"/>
            </a:lvl7pPr>
            <a:lvl8pPr indent="0" lvl="7" marL="0" marR="0" rtl="0" algn="r">
              <a:lnSpc>
                <a:spcPct val="100000"/>
              </a:lnSpc>
              <a:spcBef>
                <a:spcPts val="0"/>
              </a:spcBef>
              <a:spcAft>
                <a:spcPts val="0"/>
              </a:spcAft>
              <a:buClr>
                <a:srgbClr val="000000"/>
              </a:buClr>
              <a:buSzPts val="1200"/>
              <a:buFont typeface="Arial"/>
              <a:buNone/>
              <a:defRPr sz="1200"/>
            </a:lvl8pPr>
            <a:lvl9pPr indent="0" lvl="8" marL="0" marR="0" rt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2">
    <p:spTree>
      <p:nvGrpSpPr>
        <p:cNvPr id="1070" name="Shape 1070"/>
        <p:cNvGrpSpPr/>
        <p:nvPr/>
      </p:nvGrpSpPr>
      <p:grpSpPr>
        <a:xfrm>
          <a:off x="0" y="0"/>
          <a:ext cx="0" cy="0"/>
          <a:chOff x="0" y="0"/>
          <a:chExt cx="0" cy="0"/>
        </a:xfrm>
      </p:grpSpPr>
      <p:grpSp>
        <p:nvGrpSpPr>
          <p:cNvPr id="1071" name="Google Shape;1071;p70"/>
          <p:cNvGrpSpPr/>
          <p:nvPr/>
        </p:nvGrpSpPr>
        <p:grpSpPr>
          <a:xfrm>
            <a:off x="522004" y="1323519"/>
            <a:ext cx="479318" cy="385569"/>
            <a:chOff x="2" y="0"/>
            <a:chExt cx="479318" cy="385569"/>
          </a:xfrm>
        </p:grpSpPr>
        <p:sp>
          <p:nvSpPr>
            <p:cNvPr id="1072" name="Google Shape;1072;p70"/>
            <p:cNvSpPr/>
            <p:nvPr/>
          </p:nvSpPr>
          <p:spPr>
            <a:xfrm>
              <a:off x="58688" y="0"/>
              <a:ext cx="305424" cy="138456"/>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73" name="Google Shape;1073;p70"/>
            <p:cNvSpPr/>
            <p:nvPr/>
          </p:nvSpPr>
          <p:spPr>
            <a:xfrm>
              <a:off x="229246" y="47475"/>
              <a:ext cx="250074" cy="338094"/>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74" name="Google Shape;1074;p70"/>
            <p:cNvSpPr/>
            <p:nvPr/>
          </p:nvSpPr>
          <p:spPr>
            <a:xfrm>
              <a:off x="53604" y="297476"/>
              <a:ext cx="186030" cy="88074"/>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75" name="Google Shape;1075;p70"/>
            <p:cNvSpPr/>
            <p:nvPr/>
          </p:nvSpPr>
          <p:spPr>
            <a:xfrm>
              <a:off x="2" y="114622"/>
              <a:ext cx="243378" cy="24337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076" name="Google Shape;1076;p70"/>
          <p:cNvGrpSpPr/>
          <p:nvPr/>
        </p:nvGrpSpPr>
        <p:grpSpPr>
          <a:xfrm>
            <a:off x="761946" y="4605557"/>
            <a:ext cx="1190125" cy="210546"/>
            <a:chOff x="-1" y="6"/>
            <a:chExt cx="1190125" cy="210546"/>
          </a:xfrm>
        </p:grpSpPr>
        <p:sp>
          <p:nvSpPr>
            <p:cNvPr id="1077" name="Google Shape;1077;p70"/>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78" name="Google Shape;1078;p70"/>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79" name="Google Shape;1079;p70"/>
            <p:cNvSpPr/>
            <p:nvPr/>
          </p:nvSpPr>
          <p:spPr>
            <a:xfrm>
              <a:off x="840091" y="1733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80" name="Google Shape;1080;p70"/>
            <p:cNvSpPr/>
            <p:nvPr/>
          </p:nvSpPr>
          <p:spPr>
            <a:xfrm>
              <a:off x="874192"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81" name="Google Shape;1081;p70"/>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82" name="Google Shape;1082;p70"/>
            <p:cNvSpPr/>
            <p:nvPr/>
          </p:nvSpPr>
          <p:spPr>
            <a:xfrm>
              <a:off x="1091898" y="17331"/>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2"/>
                  </a:lnTo>
                  <a:lnTo>
                    <a:pt x="21600" y="21122"/>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083" name="Google Shape;1083;p70"/>
          <p:cNvSpPr txBox="1"/>
          <p:nvPr>
            <p:ph idx="1" type="body"/>
          </p:nvPr>
        </p:nvSpPr>
        <p:spPr>
          <a:xfrm>
            <a:off x="5207049" y="1516466"/>
            <a:ext cx="1904700" cy="10575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084" name="Google Shape;1084;p70"/>
          <p:cNvSpPr txBox="1"/>
          <p:nvPr>
            <p:ph type="title"/>
          </p:nvPr>
        </p:nvSpPr>
        <p:spPr>
          <a:xfrm>
            <a:off x="761949" y="2221516"/>
            <a:ext cx="4445100" cy="21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085" name="Google Shape;1085;p7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
  <p:cSld name="CUSTOM_1 3">
    <p:spTree>
      <p:nvGrpSpPr>
        <p:cNvPr id="1086" name="Shape 1086"/>
        <p:cNvGrpSpPr/>
        <p:nvPr/>
      </p:nvGrpSpPr>
      <p:grpSpPr>
        <a:xfrm>
          <a:off x="0" y="0"/>
          <a:ext cx="0" cy="0"/>
          <a:chOff x="0" y="0"/>
          <a:chExt cx="0" cy="0"/>
        </a:xfrm>
      </p:grpSpPr>
      <p:grpSp>
        <p:nvGrpSpPr>
          <p:cNvPr id="1087" name="Google Shape;1087;p71"/>
          <p:cNvGrpSpPr/>
          <p:nvPr/>
        </p:nvGrpSpPr>
        <p:grpSpPr>
          <a:xfrm>
            <a:off x="522004" y="1323519"/>
            <a:ext cx="479318" cy="385569"/>
            <a:chOff x="2" y="0"/>
            <a:chExt cx="479318" cy="385569"/>
          </a:xfrm>
        </p:grpSpPr>
        <p:sp>
          <p:nvSpPr>
            <p:cNvPr id="1088" name="Google Shape;1088;p71"/>
            <p:cNvSpPr/>
            <p:nvPr/>
          </p:nvSpPr>
          <p:spPr>
            <a:xfrm>
              <a:off x="58688" y="0"/>
              <a:ext cx="305424" cy="138456"/>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89" name="Google Shape;1089;p71"/>
            <p:cNvSpPr/>
            <p:nvPr/>
          </p:nvSpPr>
          <p:spPr>
            <a:xfrm>
              <a:off x="229246" y="47475"/>
              <a:ext cx="250074" cy="338094"/>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7"/>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0" name="Google Shape;1090;p71"/>
            <p:cNvSpPr/>
            <p:nvPr/>
          </p:nvSpPr>
          <p:spPr>
            <a:xfrm>
              <a:off x="53604" y="297476"/>
              <a:ext cx="186030" cy="88074"/>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1" name="Google Shape;1091;p71"/>
            <p:cNvSpPr/>
            <p:nvPr/>
          </p:nvSpPr>
          <p:spPr>
            <a:xfrm>
              <a:off x="2" y="114622"/>
              <a:ext cx="243378" cy="24337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092" name="Google Shape;1092;p71"/>
          <p:cNvGrpSpPr/>
          <p:nvPr/>
        </p:nvGrpSpPr>
        <p:grpSpPr>
          <a:xfrm>
            <a:off x="761946" y="4605557"/>
            <a:ext cx="1190125" cy="210546"/>
            <a:chOff x="-1" y="6"/>
            <a:chExt cx="1190125" cy="210546"/>
          </a:xfrm>
        </p:grpSpPr>
        <p:sp>
          <p:nvSpPr>
            <p:cNvPr id="1093" name="Google Shape;1093;p71"/>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4" name="Google Shape;1094;p71"/>
            <p:cNvSpPr/>
            <p:nvPr/>
          </p:nvSpPr>
          <p:spPr>
            <a:xfrm>
              <a:off x="693119" y="14182"/>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80"/>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5" name="Google Shape;1095;p71"/>
            <p:cNvSpPr/>
            <p:nvPr/>
          </p:nvSpPr>
          <p:spPr>
            <a:xfrm>
              <a:off x="840091" y="1733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6" name="Google Shape;1096;p71"/>
            <p:cNvSpPr/>
            <p:nvPr/>
          </p:nvSpPr>
          <p:spPr>
            <a:xfrm>
              <a:off x="874192" y="59236"/>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7" name="Google Shape;1097;p71"/>
            <p:cNvSpPr/>
            <p:nvPr/>
          </p:nvSpPr>
          <p:spPr>
            <a:xfrm>
              <a:off x="989584" y="62465"/>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8" name="Google Shape;1098;p71"/>
            <p:cNvSpPr/>
            <p:nvPr/>
          </p:nvSpPr>
          <p:spPr>
            <a:xfrm>
              <a:off x="1091898" y="17331"/>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2"/>
                  </a:lnTo>
                  <a:lnTo>
                    <a:pt x="21600" y="21122"/>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099" name="Google Shape;1099;p71"/>
          <p:cNvSpPr txBox="1"/>
          <p:nvPr>
            <p:ph type="title"/>
          </p:nvPr>
        </p:nvSpPr>
        <p:spPr>
          <a:xfrm>
            <a:off x="761949" y="2221516"/>
            <a:ext cx="3175200" cy="176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100" name="Google Shape;1100;p7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
  <p:cSld name="CUSTOM_2 4">
    <p:spTree>
      <p:nvGrpSpPr>
        <p:cNvPr id="1101" name="Shape 1101"/>
        <p:cNvGrpSpPr/>
        <p:nvPr/>
      </p:nvGrpSpPr>
      <p:grpSpPr>
        <a:xfrm>
          <a:off x="0" y="0"/>
          <a:ext cx="0" cy="0"/>
          <a:chOff x="0" y="0"/>
          <a:chExt cx="0" cy="0"/>
        </a:xfrm>
      </p:grpSpPr>
      <p:sp>
        <p:nvSpPr>
          <p:cNvPr id="1102" name="Google Shape;1102;p72"/>
          <p:cNvSpPr txBox="1"/>
          <p:nvPr>
            <p:ph type="title"/>
          </p:nvPr>
        </p:nvSpPr>
        <p:spPr>
          <a:xfrm>
            <a:off x="761949" y="811491"/>
            <a:ext cx="5080500" cy="1762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103" name="Google Shape;1103;p72"/>
          <p:cNvGrpSpPr/>
          <p:nvPr/>
        </p:nvGrpSpPr>
        <p:grpSpPr>
          <a:xfrm>
            <a:off x="614117" y="4570742"/>
            <a:ext cx="1565666" cy="245360"/>
            <a:chOff x="-2" y="0"/>
            <a:chExt cx="1565666" cy="245360"/>
          </a:xfrm>
        </p:grpSpPr>
        <p:grpSp>
          <p:nvGrpSpPr>
            <p:cNvPr id="1104" name="Google Shape;1104;p72"/>
            <p:cNvGrpSpPr/>
            <p:nvPr/>
          </p:nvGrpSpPr>
          <p:grpSpPr>
            <a:xfrm>
              <a:off x="-2" y="0"/>
              <a:ext cx="290174" cy="233352"/>
              <a:chOff x="-1" y="0"/>
              <a:chExt cx="290174" cy="233352"/>
            </a:xfrm>
          </p:grpSpPr>
          <p:sp>
            <p:nvSpPr>
              <p:cNvPr id="1105" name="Google Shape;1105;p7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06" name="Google Shape;1106;p7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07" name="Google Shape;1107;p7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08" name="Google Shape;1108;p7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109" name="Google Shape;1109;p72"/>
            <p:cNvGrpSpPr/>
            <p:nvPr/>
          </p:nvGrpSpPr>
          <p:grpSpPr>
            <a:xfrm>
              <a:off x="375539" y="34814"/>
              <a:ext cx="1190125" cy="210546"/>
              <a:chOff x="-1" y="6"/>
              <a:chExt cx="1190125" cy="210546"/>
            </a:xfrm>
          </p:grpSpPr>
          <p:sp>
            <p:nvSpPr>
              <p:cNvPr id="1110" name="Google Shape;1110;p7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111" name="Google Shape;1111;p72"/>
              <p:cNvGrpSpPr/>
              <p:nvPr/>
            </p:nvGrpSpPr>
            <p:grpSpPr>
              <a:xfrm>
                <a:off x="693120" y="14182"/>
                <a:ext cx="497004" cy="149202"/>
                <a:chOff x="6" y="6"/>
                <a:chExt cx="497004" cy="149202"/>
              </a:xfrm>
            </p:grpSpPr>
            <p:sp>
              <p:nvSpPr>
                <p:cNvPr id="1112" name="Google Shape;1112;p7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3" name="Google Shape;1113;p7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4" name="Google Shape;1114;p7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5" name="Google Shape;1115;p7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16" name="Google Shape;1116;p7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117" name="Google Shape;1117;p7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4">
    <p:spTree>
      <p:nvGrpSpPr>
        <p:cNvPr id="1118" name="Shape 1118"/>
        <p:cNvGrpSpPr/>
        <p:nvPr/>
      </p:nvGrpSpPr>
      <p:grpSpPr>
        <a:xfrm>
          <a:off x="0" y="0"/>
          <a:ext cx="0" cy="0"/>
          <a:chOff x="0" y="0"/>
          <a:chExt cx="0" cy="0"/>
        </a:xfrm>
      </p:grpSpPr>
      <p:sp>
        <p:nvSpPr>
          <p:cNvPr id="1119" name="Google Shape;1119;p73"/>
          <p:cNvSpPr txBox="1"/>
          <p:nvPr>
            <p:ph type="title"/>
          </p:nvPr>
        </p:nvSpPr>
        <p:spPr>
          <a:xfrm>
            <a:off x="761949" y="811491"/>
            <a:ext cx="3175200" cy="1762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120" name="Google Shape;1120;p73"/>
          <p:cNvGrpSpPr/>
          <p:nvPr/>
        </p:nvGrpSpPr>
        <p:grpSpPr>
          <a:xfrm>
            <a:off x="614117" y="4570742"/>
            <a:ext cx="1565666" cy="245360"/>
            <a:chOff x="-2" y="0"/>
            <a:chExt cx="1565666" cy="245360"/>
          </a:xfrm>
        </p:grpSpPr>
        <p:grpSp>
          <p:nvGrpSpPr>
            <p:cNvPr id="1121" name="Google Shape;1121;p73"/>
            <p:cNvGrpSpPr/>
            <p:nvPr/>
          </p:nvGrpSpPr>
          <p:grpSpPr>
            <a:xfrm>
              <a:off x="-2" y="0"/>
              <a:ext cx="290174" cy="233352"/>
              <a:chOff x="-1" y="0"/>
              <a:chExt cx="290174" cy="233352"/>
            </a:xfrm>
          </p:grpSpPr>
          <p:sp>
            <p:nvSpPr>
              <p:cNvPr id="1122" name="Google Shape;1122;p73"/>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23" name="Google Shape;1123;p73"/>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24" name="Google Shape;1124;p73"/>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25" name="Google Shape;1125;p73"/>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126" name="Google Shape;1126;p73"/>
            <p:cNvGrpSpPr/>
            <p:nvPr/>
          </p:nvGrpSpPr>
          <p:grpSpPr>
            <a:xfrm>
              <a:off x="375539" y="34814"/>
              <a:ext cx="1190125" cy="210546"/>
              <a:chOff x="-1" y="6"/>
              <a:chExt cx="1190125" cy="210546"/>
            </a:xfrm>
          </p:grpSpPr>
          <p:sp>
            <p:nvSpPr>
              <p:cNvPr id="1127" name="Google Shape;1127;p73"/>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128" name="Google Shape;1128;p73"/>
              <p:cNvGrpSpPr/>
              <p:nvPr/>
            </p:nvGrpSpPr>
            <p:grpSpPr>
              <a:xfrm>
                <a:off x="693120" y="14182"/>
                <a:ext cx="497004" cy="149202"/>
                <a:chOff x="6" y="6"/>
                <a:chExt cx="497004" cy="149202"/>
              </a:xfrm>
            </p:grpSpPr>
            <p:sp>
              <p:nvSpPr>
                <p:cNvPr id="1129" name="Google Shape;1129;p73"/>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0" name="Google Shape;1130;p73"/>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1" name="Google Shape;1131;p73"/>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2" name="Google Shape;1132;p73"/>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3" name="Google Shape;1133;p73"/>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134" name="Google Shape;1134;p7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p:cSld name="CUSTOM_2_3 4">
    <p:spTree>
      <p:nvGrpSpPr>
        <p:cNvPr id="1135" name="Shape 1135"/>
        <p:cNvGrpSpPr/>
        <p:nvPr/>
      </p:nvGrpSpPr>
      <p:grpSpPr>
        <a:xfrm>
          <a:off x="0" y="0"/>
          <a:ext cx="0" cy="0"/>
          <a:chOff x="0" y="0"/>
          <a:chExt cx="0" cy="0"/>
        </a:xfrm>
      </p:grpSpPr>
      <p:sp>
        <p:nvSpPr>
          <p:cNvPr id="1136" name="Google Shape;1136;p74"/>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137" name="Google Shape;1137;p74"/>
          <p:cNvSpPr txBox="1"/>
          <p:nvPr>
            <p:ph idx="1" type="body"/>
          </p:nvPr>
        </p:nvSpPr>
        <p:spPr>
          <a:xfrm>
            <a:off x="762025" y="1516341"/>
            <a:ext cx="50805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138" name="Google Shape;1138;p74"/>
          <p:cNvGrpSpPr/>
          <p:nvPr/>
        </p:nvGrpSpPr>
        <p:grpSpPr>
          <a:xfrm>
            <a:off x="614117" y="4570742"/>
            <a:ext cx="1565666" cy="245360"/>
            <a:chOff x="-2" y="0"/>
            <a:chExt cx="1565666" cy="245360"/>
          </a:xfrm>
        </p:grpSpPr>
        <p:grpSp>
          <p:nvGrpSpPr>
            <p:cNvPr id="1139" name="Google Shape;1139;p74"/>
            <p:cNvGrpSpPr/>
            <p:nvPr/>
          </p:nvGrpSpPr>
          <p:grpSpPr>
            <a:xfrm>
              <a:off x="-2" y="0"/>
              <a:ext cx="290174" cy="233352"/>
              <a:chOff x="-1" y="0"/>
              <a:chExt cx="290174" cy="233352"/>
            </a:xfrm>
          </p:grpSpPr>
          <p:sp>
            <p:nvSpPr>
              <p:cNvPr id="1140" name="Google Shape;1140;p7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1" name="Google Shape;1141;p7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2" name="Google Shape;1142;p7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3" name="Google Shape;1143;p7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144" name="Google Shape;1144;p74"/>
            <p:cNvGrpSpPr/>
            <p:nvPr/>
          </p:nvGrpSpPr>
          <p:grpSpPr>
            <a:xfrm>
              <a:off x="375539" y="34814"/>
              <a:ext cx="1190125" cy="210546"/>
              <a:chOff x="-1" y="6"/>
              <a:chExt cx="1190125" cy="210546"/>
            </a:xfrm>
          </p:grpSpPr>
          <p:sp>
            <p:nvSpPr>
              <p:cNvPr id="1145" name="Google Shape;1145;p7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146" name="Google Shape;1146;p74"/>
              <p:cNvGrpSpPr/>
              <p:nvPr/>
            </p:nvGrpSpPr>
            <p:grpSpPr>
              <a:xfrm>
                <a:off x="693120" y="14182"/>
                <a:ext cx="497004" cy="149202"/>
                <a:chOff x="6" y="6"/>
                <a:chExt cx="497004" cy="149202"/>
              </a:xfrm>
            </p:grpSpPr>
            <p:sp>
              <p:nvSpPr>
                <p:cNvPr id="1147" name="Google Shape;1147;p7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8" name="Google Shape;1148;p74"/>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9" name="Google Shape;1149;p74"/>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50" name="Google Shape;1150;p7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51" name="Google Shape;1151;p74"/>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152" name="Google Shape;1152;p74"/>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p:cSld name="CUSTOM_2_2 3">
    <p:spTree>
      <p:nvGrpSpPr>
        <p:cNvPr id="1153" name="Shape 1153"/>
        <p:cNvGrpSpPr/>
        <p:nvPr/>
      </p:nvGrpSpPr>
      <p:grpSpPr>
        <a:xfrm>
          <a:off x="0" y="0"/>
          <a:ext cx="0" cy="0"/>
          <a:chOff x="0" y="0"/>
          <a:chExt cx="0" cy="0"/>
        </a:xfrm>
      </p:grpSpPr>
      <p:sp>
        <p:nvSpPr>
          <p:cNvPr id="1154" name="Google Shape;1154;p75"/>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155" name="Google Shape;1155;p75"/>
          <p:cNvSpPr txBox="1"/>
          <p:nvPr>
            <p:ph idx="1" type="body"/>
          </p:nvPr>
        </p:nvSpPr>
        <p:spPr>
          <a:xfrm>
            <a:off x="762025" y="1516341"/>
            <a:ext cx="38100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156" name="Google Shape;1156;p75"/>
          <p:cNvGrpSpPr/>
          <p:nvPr/>
        </p:nvGrpSpPr>
        <p:grpSpPr>
          <a:xfrm>
            <a:off x="614117" y="4570742"/>
            <a:ext cx="1565666" cy="245360"/>
            <a:chOff x="-2" y="0"/>
            <a:chExt cx="1565666" cy="245360"/>
          </a:xfrm>
        </p:grpSpPr>
        <p:grpSp>
          <p:nvGrpSpPr>
            <p:cNvPr id="1157" name="Google Shape;1157;p75"/>
            <p:cNvGrpSpPr/>
            <p:nvPr/>
          </p:nvGrpSpPr>
          <p:grpSpPr>
            <a:xfrm>
              <a:off x="-2" y="0"/>
              <a:ext cx="290174" cy="233352"/>
              <a:chOff x="-1" y="0"/>
              <a:chExt cx="290174" cy="233352"/>
            </a:xfrm>
          </p:grpSpPr>
          <p:sp>
            <p:nvSpPr>
              <p:cNvPr id="1158" name="Google Shape;1158;p75"/>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59" name="Google Shape;1159;p75"/>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0" name="Google Shape;1160;p75"/>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1" name="Google Shape;1161;p75"/>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162" name="Google Shape;1162;p75"/>
            <p:cNvGrpSpPr/>
            <p:nvPr/>
          </p:nvGrpSpPr>
          <p:grpSpPr>
            <a:xfrm>
              <a:off x="375539" y="34814"/>
              <a:ext cx="1190125" cy="210546"/>
              <a:chOff x="-1" y="6"/>
              <a:chExt cx="1190125" cy="210546"/>
            </a:xfrm>
          </p:grpSpPr>
          <p:sp>
            <p:nvSpPr>
              <p:cNvPr id="1163" name="Google Shape;1163;p75"/>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164" name="Google Shape;1164;p75"/>
              <p:cNvGrpSpPr/>
              <p:nvPr/>
            </p:nvGrpSpPr>
            <p:grpSpPr>
              <a:xfrm>
                <a:off x="693120" y="14182"/>
                <a:ext cx="497004" cy="149202"/>
                <a:chOff x="6" y="6"/>
                <a:chExt cx="497004" cy="149202"/>
              </a:xfrm>
            </p:grpSpPr>
            <p:sp>
              <p:nvSpPr>
                <p:cNvPr id="1165" name="Google Shape;1165;p75"/>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6" name="Google Shape;1166;p75"/>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7" name="Google Shape;1167;p75"/>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8" name="Google Shape;1168;p75"/>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69" name="Google Shape;1169;p75"/>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170" name="Google Shape;1170;p75"/>
          <p:cNvSpPr txBox="1"/>
          <p:nvPr>
            <p:ph idx="2" type="body"/>
          </p:nvPr>
        </p:nvSpPr>
        <p:spPr>
          <a:xfrm>
            <a:off x="4571950" y="1516341"/>
            <a:ext cx="38100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171" name="Google Shape;1171;p75"/>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
  <p:cSld name="CUSTOM_3 3">
    <p:spTree>
      <p:nvGrpSpPr>
        <p:cNvPr id="1172" name="Shape 1172"/>
        <p:cNvGrpSpPr/>
        <p:nvPr/>
      </p:nvGrpSpPr>
      <p:grpSpPr>
        <a:xfrm>
          <a:off x="0" y="0"/>
          <a:ext cx="0" cy="0"/>
          <a:chOff x="0" y="0"/>
          <a:chExt cx="0" cy="0"/>
        </a:xfrm>
      </p:grpSpPr>
      <p:sp>
        <p:nvSpPr>
          <p:cNvPr id="1173" name="Google Shape;1173;p76"/>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174" name="Google Shape;1174;p76"/>
          <p:cNvGrpSpPr/>
          <p:nvPr/>
        </p:nvGrpSpPr>
        <p:grpSpPr>
          <a:xfrm>
            <a:off x="614117" y="4570742"/>
            <a:ext cx="1565666" cy="245360"/>
            <a:chOff x="-2" y="0"/>
            <a:chExt cx="1565666" cy="245360"/>
          </a:xfrm>
        </p:grpSpPr>
        <p:grpSp>
          <p:nvGrpSpPr>
            <p:cNvPr id="1175" name="Google Shape;1175;p76"/>
            <p:cNvGrpSpPr/>
            <p:nvPr/>
          </p:nvGrpSpPr>
          <p:grpSpPr>
            <a:xfrm>
              <a:off x="-2" y="0"/>
              <a:ext cx="290174" cy="233352"/>
              <a:chOff x="-1" y="0"/>
              <a:chExt cx="290174" cy="233352"/>
            </a:xfrm>
          </p:grpSpPr>
          <p:sp>
            <p:nvSpPr>
              <p:cNvPr id="1176" name="Google Shape;1176;p76"/>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77" name="Google Shape;1177;p76"/>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78" name="Google Shape;1178;p76"/>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79" name="Google Shape;1179;p76"/>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180" name="Google Shape;1180;p76"/>
            <p:cNvGrpSpPr/>
            <p:nvPr/>
          </p:nvGrpSpPr>
          <p:grpSpPr>
            <a:xfrm>
              <a:off x="375539" y="34814"/>
              <a:ext cx="1190125" cy="210546"/>
              <a:chOff x="-1" y="6"/>
              <a:chExt cx="1190125" cy="210546"/>
            </a:xfrm>
          </p:grpSpPr>
          <p:sp>
            <p:nvSpPr>
              <p:cNvPr id="1181" name="Google Shape;1181;p76"/>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182" name="Google Shape;1182;p76"/>
              <p:cNvGrpSpPr/>
              <p:nvPr/>
            </p:nvGrpSpPr>
            <p:grpSpPr>
              <a:xfrm>
                <a:off x="693120" y="14182"/>
                <a:ext cx="497004" cy="149202"/>
                <a:chOff x="6" y="6"/>
                <a:chExt cx="497004" cy="149202"/>
              </a:xfrm>
            </p:grpSpPr>
            <p:sp>
              <p:nvSpPr>
                <p:cNvPr id="1183" name="Google Shape;1183;p76"/>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84" name="Google Shape;1184;p76"/>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85" name="Google Shape;1185;p76"/>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86" name="Google Shape;1186;p76"/>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87" name="Google Shape;1187;p76"/>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188" name="Google Shape;1188;p76"/>
          <p:cNvSpPr txBox="1"/>
          <p:nvPr>
            <p:ph idx="1" type="body"/>
          </p:nvPr>
        </p:nvSpPr>
        <p:spPr>
          <a:xfrm>
            <a:off x="761949" y="1516341"/>
            <a:ext cx="25401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189" name="Google Shape;1189;p76"/>
          <p:cNvSpPr txBox="1"/>
          <p:nvPr>
            <p:ph idx="2" type="body"/>
          </p:nvPr>
        </p:nvSpPr>
        <p:spPr>
          <a:xfrm>
            <a:off x="3301950" y="1516341"/>
            <a:ext cx="25401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190" name="Google Shape;1190;p76"/>
          <p:cNvSpPr txBox="1"/>
          <p:nvPr>
            <p:ph idx="3" type="body"/>
          </p:nvPr>
        </p:nvSpPr>
        <p:spPr>
          <a:xfrm>
            <a:off x="5841899" y="1516341"/>
            <a:ext cx="25401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191" name="Google Shape;1191;p7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
  <p:cSld name="CUSTOM_3_1 3">
    <p:spTree>
      <p:nvGrpSpPr>
        <p:cNvPr id="1192" name="Shape 1192"/>
        <p:cNvGrpSpPr/>
        <p:nvPr/>
      </p:nvGrpSpPr>
      <p:grpSpPr>
        <a:xfrm>
          <a:off x="0" y="0"/>
          <a:ext cx="0" cy="0"/>
          <a:chOff x="0" y="0"/>
          <a:chExt cx="0" cy="0"/>
        </a:xfrm>
      </p:grpSpPr>
      <p:sp>
        <p:nvSpPr>
          <p:cNvPr id="1193" name="Google Shape;1193;p77"/>
          <p:cNvSpPr txBox="1"/>
          <p:nvPr>
            <p:ph type="title"/>
          </p:nvPr>
        </p:nvSpPr>
        <p:spPr>
          <a:xfrm>
            <a:off x="761949" y="811691"/>
            <a:ext cx="50805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194" name="Google Shape;1194;p77"/>
          <p:cNvGrpSpPr/>
          <p:nvPr/>
        </p:nvGrpSpPr>
        <p:grpSpPr>
          <a:xfrm>
            <a:off x="614117" y="4570742"/>
            <a:ext cx="1565666" cy="245360"/>
            <a:chOff x="-2" y="0"/>
            <a:chExt cx="1565666" cy="245360"/>
          </a:xfrm>
        </p:grpSpPr>
        <p:grpSp>
          <p:nvGrpSpPr>
            <p:cNvPr id="1195" name="Google Shape;1195;p77"/>
            <p:cNvGrpSpPr/>
            <p:nvPr/>
          </p:nvGrpSpPr>
          <p:grpSpPr>
            <a:xfrm>
              <a:off x="-2" y="0"/>
              <a:ext cx="290174" cy="233352"/>
              <a:chOff x="-1" y="0"/>
              <a:chExt cx="290174" cy="233352"/>
            </a:xfrm>
          </p:grpSpPr>
          <p:sp>
            <p:nvSpPr>
              <p:cNvPr id="1196" name="Google Shape;1196;p77"/>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97" name="Google Shape;1197;p77"/>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98" name="Google Shape;1198;p77"/>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99" name="Google Shape;1199;p77"/>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00" name="Google Shape;1200;p77"/>
            <p:cNvGrpSpPr/>
            <p:nvPr/>
          </p:nvGrpSpPr>
          <p:grpSpPr>
            <a:xfrm>
              <a:off x="375539" y="34814"/>
              <a:ext cx="1190125" cy="210546"/>
              <a:chOff x="-1" y="6"/>
              <a:chExt cx="1190125" cy="210546"/>
            </a:xfrm>
          </p:grpSpPr>
          <p:sp>
            <p:nvSpPr>
              <p:cNvPr id="1201" name="Google Shape;1201;p77"/>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02" name="Google Shape;1202;p77"/>
              <p:cNvGrpSpPr/>
              <p:nvPr/>
            </p:nvGrpSpPr>
            <p:grpSpPr>
              <a:xfrm>
                <a:off x="693120" y="14182"/>
                <a:ext cx="497004" cy="149202"/>
                <a:chOff x="6" y="6"/>
                <a:chExt cx="497004" cy="149202"/>
              </a:xfrm>
            </p:grpSpPr>
            <p:sp>
              <p:nvSpPr>
                <p:cNvPr id="1203" name="Google Shape;1203;p77"/>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04" name="Google Shape;1204;p77"/>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05" name="Google Shape;1205;p77"/>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06" name="Google Shape;1206;p77"/>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07" name="Google Shape;1207;p77"/>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208" name="Google Shape;1208;p77"/>
          <p:cNvSpPr txBox="1"/>
          <p:nvPr>
            <p:ph idx="1" type="body"/>
          </p:nvPr>
        </p:nvSpPr>
        <p:spPr>
          <a:xfrm>
            <a:off x="761949" y="1516341"/>
            <a:ext cx="1905300" cy="2820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09" name="Google Shape;1209;p77"/>
          <p:cNvSpPr txBox="1"/>
          <p:nvPr>
            <p:ph idx="2" type="body"/>
          </p:nvPr>
        </p:nvSpPr>
        <p:spPr>
          <a:xfrm>
            <a:off x="266693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10" name="Google Shape;1210;p77"/>
          <p:cNvSpPr txBox="1"/>
          <p:nvPr>
            <p:ph idx="3" type="body"/>
          </p:nvPr>
        </p:nvSpPr>
        <p:spPr>
          <a:xfrm>
            <a:off x="457188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11" name="Google Shape;1211;p77"/>
          <p:cNvSpPr txBox="1"/>
          <p:nvPr>
            <p:ph idx="4" type="body"/>
          </p:nvPr>
        </p:nvSpPr>
        <p:spPr>
          <a:xfrm>
            <a:off x="6476937" y="1516341"/>
            <a:ext cx="1905300" cy="282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12" name="Google Shape;1212;p7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2">
  <p:cSld name="CUSTOM_3_1_1_1_1_1_2 3">
    <p:spTree>
      <p:nvGrpSpPr>
        <p:cNvPr id="1213" name="Shape 1213"/>
        <p:cNvGrpSpPr/>
        <p:nvPr/>
      </p:nvGrpSpPr>
      <p:grpSpPr>
        <a:xfrm>
          <a:off x="0" y="0"/>
          <a:ext cx="0" cy="0"/>
          <a:chOff x="0" y="0"/>
          <a:chExt cx="0" cy="0"/>
        </a:xfrm>
      </p:grpSpPr>
      <p:sp>
        <p:nvSpPr>
          <p:cNvPr id="1214" name="Google Shape;1214;p78"/>
          <p:cNvSpPr txBox="1"/>
          <p:nvPr>
            <p:ph type="title"/>
          </p:nvPr>
        </p:nvSpPr>
        <p:spPr>
          <a:xfrm>
            <a:off x="761949" y="1163941"/>
            <a:ext cx="57153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215" name="Google Shape;1215;p78"/>
          <p:cNvGrpSpPr/>
          <p:nvPr/>
        </p:nvGrpSpPr>
        <p:grpSpPr>
          <a:xfrm>
            <a:off x="614117" y="4570742"/>
            <a:ext cx="1565666" cy="245360"/>
            <a:chOff x="-2" y="0"/>
            <a:chExt cx="1565666" cy="245360"/>
          </a:xfrm>
        </p:grpSpPr>
        <p:grpSp>
          <p:nvGrpSpPr>
            <p:cNvPr id="1216" name="Google Shape;1216;p78"/>
            <p:cNvGrpSpPr/>
            <p:nvPr/>
          </p:nvGrpSpPr>
          <p:grpSpPr>
            <a:xfrm>
              <a:off x="-2" y="0"/>
              <a:ext cx="290174" cy="233352"/>
              <a:chOff x="-1" y="0"/>
              <a:chExt cx="290174" cy="233352"/>
            </a:xfrm>
          </p:grpSpPr>
          <p:sp>
            <p:nvSpPr>
              <p:cNvPr id="1217" name="Google Shape;1217;p78"/>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18" name="Google Shape;1218;p78"/>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19" name="Google Shape;1219;p78"/>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20" name="Google Shape;1220;p78"/>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21" name="Google Shape;1221;p78"/>
            <p:cNvGrpSpPr/>
            <p:nvPr/>
          </p:nvGrpSpPr>
          <p:grpSpPr>
            <a:xfrm>
              <a:off x="375539" y="34814"/>
              <a:ext cx="1190125" cy="210546"/>
              <a:chOff x="-1" y="6"/>
              <a:chExt cx="1190125" cy="210546"/>
            </a:xfrm>
          </p:grpSpPr>
          <p:sp>
            <p:nvSpPr>
              <p:cNvPr id="1222" name="Google Shape;1222;p78"/>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23" name="Google Shape;1223;p78"/>
              <p:cNvGrpSpPr/>
              <p:nvPr/>
            </p:nvGrpSpPr>
            <p:grpSpPr>
              <a:xfrm>
                <a:off x="693120" y="14182"/>
                <a:ext cx="497004" cy="149202"/>
                <a:chOff x="6" y="6"/>
                <a:chExt cx="497004" cy="149202"/>
              </a:xfrm>
            </p:grpSpPr>
            <p:sp>
              <p:nvSpPr>
                <p:cNvPr id="1224" name="Google Shape;1224;p78"/>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25" name="Google Shape;1225;p78"/>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26" name="Google Shape;1226;p78"/>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27" name="Google Shape;1227;p78"/>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28" name="Google Shape;1228;p78"/>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229" name="Google Shape;1229;p78"/>
          <p:cNvSpPr txBox="1"/>
          <p:nvPr>
            <p:ph idx="1" type="body"/>
          </p:nvPr>
        </p:nvSpPr>
        <p:spPr>
          <a:xfrm>
            <a:off x="761999" y="327851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30" name="Google Shape;1230;p7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
  <p:cSld name="CUSTOM_3_1_1_1_1 4">
    <p:spTree>
      <p:nvGrpSpPr>
        <p:cNvPr id="1231" name="Shape 1231"/>
        <p:cNvGrpSpPr/>
        <p:nvPr/>
      </p:nvGrpSpPr>
      <p:grpSpPr>
        <a:xfrm>
          <a:off x="0" y="0"/>
          <a:ext cx="0" cy="0"/>
          <a:chOff x="0" y="0"/>
          <a:chExt cx="0" cy="0"/>
        </a:xfrm>
      </p:grpSpPr>
      <p:sp>
        <p:nvSpPr>
          <p:cNvPr id="1232" name="Google Shape;1232;p79"/>
          <p:cNvSpPr txBox="1"/>
          <p:nvPr>
            <p:ph type="title"/>
          </p:nvPr>
        </p:nvSpPr>
        <p:spPr>
          <a:xfrm>
            <a:off x="761949" y="811541"/>
            <a:ext cx="31752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233" name="Google Shape;1233;p79"/>
          <p:cNvGrpSpPr/>
          <p:nvPr/>
        </p:nvGrpSpPr>
        <p:grpSpPr>
          <a:xfrm>
            <a:off x="614117" y="4570742"/>
            <a:ext cx="1565666" cy="245360"/>
            <a:chOff x="-2" y="0"/>
            <a:chExt cx="1565666" cy="245360"/>
          </a:xfrm>
        </p:grpSpPr>
        <p:grpSp>
          <p:nvGrpSpPr>
            <p:cNvPr id="1234" name="Google Shape;1234;p79"/>
            <p:cNvGrpSpPr/>
            <p:nvPr/>
          </p:nvGrpSpPr>
          <p:grpSpPr>
            <a:xfrm>
              <a:off x="-2" y="0"/>
              <a:ext cx="290174" cy="233352"/>
              <a:chOff x="-1" y="0"/>
              <a:chExt cx="290174" cy="233352"/>
            </a:xfrm>
          </p:grpSpPr>
          <p:sp>
            <p:nvSpPr>
              <p:cNvPr id="1235" name="Google Shape;1235;p7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36" name="Google Shape;1236;p7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37" name="Google Shape;1237;p7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38" name="Google Shape;1238;p7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39" name="Google Shape;1239;p79"/>
            <p:cNvGrpSpPr/>
            <p:nvPr/>
          </p:nvGrpSpPr>
          <p:grpSpPr>
            <a:xfrm>
              <a:off x="375539" y="34814"/>
              <a:ext cx="1190125" cy="210546"/>
              <a:chOff x="-1" y="6"/>
              <a:chExt cx="1190125" cy="210546"/>
            </a:xfrm>
          </p:grpSpPr>
          <p:sp>
            <p:nvSpPr>
              <p:cNvPr id="1240" name="Google Shape;1240;p79"/>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41" name="Google Shape;1241;p79"/>
              <p:cNvGrpSpPr/>
              <p:nvPr/>
            </p:nvGrpSpPr>
            <p:grpSpPr>
              <a:xfrm>
                <a:off x="693120" y="14182"/>
                <a:ext cx="497004" cy="149202"/>
                <a:chOff x="6" y="6"/>
                <a:chExt cx="497004" cy="149202"/>
              </a:xfrm>
            </p:grpSpPr>
            <p:sp>
              <p:nvSpPr>
                <p:cNvPr id="1242" name="Google Shape;1242;p7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3" name="Google Shape;1243;p79"/>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4" name="Google Shape;1244;p79"/>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5" name="Google Shape;1245;p7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6" name="Google Shape;1246;p79"/>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247" name="Google Shape;1247;p79"/>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48" name="Google Shape;1248;p7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
  <p:cSld name="CUSTOM_3_1_1_1_1_1_1_1 3">
    <p:spTree>
      <p:nvGrpSpPr>
        <p:cNvPr id="1249" name="Shape 1249"/>
        <p:cNvGrpSpPr/>
        <p:nvPr/>
      </p:nvGrpSpPr>
      <p:grpSpPr>
        <a:xfrm>
          <a:off x="0" y="0"/>
          <a:ext cx="0" cy="0"/>
          <a:chOff x="0" y="0"/>
          <a:chExt cx="0" cy="0"/>
        </a:xfrm>
      </p:grpSpPr>
      <p:sp>
        <p:nvSpPr>
          <p:cNvPr id="1250" name="Google Shape;1250;p80"/>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251" name="Google Shape;1251;p80"/>
          <p:cNvGrpSpPr/>
          <p:nvPr/>
        </p:nvGrpSpPr>
        <p:grpSpPr>
          <a:xfrm>
            <a:off x="614117" y="4570742"/>
            <a:ext cx="1565666" cy="245360"/>
            <a:chOff x="-2" y="0"/>
            <a:chExt cx="1565666" cy="245360"/>
          </a:xfrm>
        </p:grpSpPr>
        <p:grpSp>
          <p:nvGrpSpPr>
            <p:cNvPr id="1252" name="Google Shape;1252;p80"/>
            <p:cNvGrpSpPr/>
            <p:nvPr/>
          </p:nvGrpSpPr>
          <p:grpSpPr>
            <a:xfrm>
              <a:off x="-2" y="0"/>
              <a:ext cx="290174" cy="233352"/>
              <a:chOff x="-1" y="0"/>
              <a:chExt cx="290174" cy="233352"/>
            </a:xfrm>
          </p:grpSpPr>
          <p:sp>
            <p:nvSpPr>
              <p:cNvPr id="1253" name="Google Shape;1253;p80"/>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4" name="Google Shape;1254;p80"/>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5" name="Google Shape;1255;p80"/>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6" name="Google Shape;1256;p80"/>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57" name="Google Shape;1257;p80"/>
            <p:cNvGrpSpPr/>
            <p:nvPr/>
          </p:nvGrpSpPr>
          <p:grpSpPr>
            <a:xfrm>
              <a:off x="375539" y="34814"/>
              <a:ext cx="1190125" cy="210546"/>
              <a:chOff x="-1" y="6"/>
              <a:chExt cx="1190125" cy="210546"/>
            </a:xfrm>
          </p:grpSpPr>
          <p:sp>
            <p:nvSpPr>
              <p:cNvPr id="1258" name="Google Shape;1258;p80"/>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59" name="Google Shape;1259;p80"/>
              <p:cNvGrpSpPr/>
              <p:nvPr/>
            </p:nvGrpSpPr>
            <p:grpSpPr>
              <a:xfrm>
                <a:off x="693120" y="14182"/>
                <a:ext cx="497004" cy="149202"/>
                <a:chOff x="6" y="6"/>
                <a:chExt cx="497004" cy="149202"/>
              </a:xfrm>
            </p:grpSpPr>
            <p:sp>
              <p:nvSpPr>
                <p:cNvPr id="1260" name="Google Shape;1260;p80"/>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1" name="Google Shape;1261;p80"/>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2" name="Google Shape;1262;p80"/>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3" name="Google Shape;1263;p80"/>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4" name="Google Shape;1264;p80"/>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265" name="Google Shape;1265;p80"/>
          <p:cNvSpPr txBox="1"/>
          <p:nvPr>
            <p:ph idx="1" type="body"/>
          </p:nvPr>
        </p:nvSpPr>
        <p:spPr>
          <a:xfrm>
            <a:off x="761999" y="3630991"/>
            <a:ext cx="3657600" cy="704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66" name="Google Shape;1266;p80"/>
          <p:cNvSpPr txBox="1"/>
          <p:nvPr>
            <p:ph idx="2" type="body"/>
          </p:nvPr>
        </p:nvSpPr>
        <p:spPr>
          <a:xfrm>
            <a:off x="4572125" y="3630991"/>
            <a:ext cx="3657600" cy="70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67" name="Google Shape;1267;p8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2">
  <p:cSld name="CUSTOM_3_1_1_1_1_1_1_1_1_1_2 3">
    <p:spTree>
      <p:nvGrpSpPr>
        <p:cNvPr id="1268" name="Shape 1268"/>
        <p:cNvGrpSpPr/>
        <p:nvPr/>
      </p:nvGrpSpPr>
      <p:grpSpPr>
        <a:xfrm>
          <a:off x="0" y="0"/>
          <a:ext cx="0" cy="0"/>
          <a:chOff x="0" y="0"/>
          <a:chExt cx="0" cy="0"/>
        </a:xfrm>
      </p:grpSpPr>
      <p:sp>
        <p:nvSpPr>
          <p:cNvPr id="1269" name="Google Shape;1269;p81"/>
          <p:cNvSpPr txBox="1"/>
          <p:nvPr>
            <p:ph type="title"/>
          </p:nvPr>
        </p:nvSpPr>
        <p:spPr>
          <a:xfrm>
            <a:off x="762099" y="811491"/>
            <a:ext cx="5079900" cy="352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270" name="Google Shape;1270;p81"/>
          <p:cNvGrpSpPr/>
          <p:nvPr/>
        </p:nvGrpSpPr>
        <p:grpSpPr>
          <a:xfrm>
            <a:off x="614117" y="4570742"/>
            <a:ext cx="1565666" cy="245360"/>
            <a:chOff x="-2" y="0"/>
            <a:chExt cx="1565666" cy="245360"/>
          </a:xfrm>
        </p:grpSpPr>
        <p:grpSp>
          <p:nvGrpSpPr>
            <p:cNvPr id="1271" name="Google Shape;1271;p81"/>
            <p:cNvGrpSpPr/>
            <p:nvPr/>
          </p:nvGrpSpPr>
          <p:grpSpPr>
            <a:xfrm>
              <a:off x="-2" y="0"/>
              <a:ext cx="290174" cy="233352"/>
              <a:chOff x="-1" y="0"/>
              <a:chExt cx="290174" cy="233352"/>
            </a:xfrm>
          </p:grpSpPr>
          <p:sp>
            <p:nvSpPr>
              <p:cNvPr id="1272" name="Google Shape;1272;p81"/>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73" name="Google Shape;1273;p81"/>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74" name="Google Shape;1274;p81"/>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75" name="Google Shape;1275;p81"/>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76" name="Google Shape;1276;p81"/>
            <p:cNvGrpSpPr/>
            <p:nvPr/>
          </p:nvGrpSpPr>
          <p:grpSpPr>
            <a:xfrm>
              <a:off x="375539" y="34814"/>
              <a:ext cx="1190125" cy="210546"/>
              <a:chOff x="-1" y="6"/>
              <a:chExt cx="1190125" cy="210546"/>
            </a:xfrm>
          </p:grpSpPr>
          <p:sp>
            <p:nvSpPr>
              <p:cNvPr id="1277" name="Google Shape;1277;p81"/>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78" name="Google Shape;1278;p81"/>
              <p:cNvGrpSpPr/>
              <p:nvPr/>
            </p:nvGrpSpPr>
            <p:grpSpPr>
              <a:xfrm>
                <a:off x="693120" y="14182"/>
                <a:ext cx="497004" cy="149202"/>
                <a:chOff x="6" y="6"/>
                <a:chExt cx="497004" cy="149202"/>
              </a:xfrm>
            </p:grpSpPr>
            <p:sp>
              <p:nvSpPr>
                <p:cNvPr id="1279" name="Google Shape;1279;p81"/>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80" name="Google Shape;1280;p81"/>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81" name="Google Shape;1281;p81"/>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82" name="Google Shape;1282;p81"/>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83" name="Google Shape;1283;p81"/>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284" name="Google Shape;1284;p81"/>
          <p:cNvSpPr txBox="1"/>
          <p:nvPr>
            <p:ph idx="1" type="body"/>
          </p:nvPr>
        </p:nvSpPr>
        <p:spPr>
          <a:xfrm>
            <a:off x="761999" y="2926466"/>
            <a:ext cx="2540100" cy="105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85" name="Google Shape;1285;p81"/>
          <p:cNvSpPr txBox="1"/>
          <p:nvPr>
            <p:ph idx="2" type="body"/>
          </p:nvPr>
        </p:nvSpPr>
        <p:spPr>
          <a:xfrm>
            <a:off x="3301950"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86" name="Google Shape;1286;p81"/>
          <p:cNvSpPr txBox="1"/>
          <p:nvPr>
            <p:ph idx="3" type="body"/>
          </p:nvPr>
        </p:nvSpPr>
        <p:spPr>
          <a:xfrm>
            <a:off x="5841899" y="2926466"/>
            <a:ext cx="2540100" cy="105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287" name="Google Shape;1287;p8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
  <p:cSld name="CUSTOM_3_1_1_1_1_1_1_1_1_1_1 3">
    <p:spTree>
      <p:nvGrpSpPr>
        <p:cNvPr id="1288" name="Shape 1288"/>
        <p:cNvGrpSpPr/>
        <p:nvPr/>
      </p:nvGrpSpPr>
      <p:grpSpPr>
        <a:xfrm>
          <a:off x="0" y="0"/>
          <a:ext cx="0" cy="0"/>
          <a:chOff x="0" y="0"/>
          <a:chExt cx="0" cy="0"/>
        </a:xfrm>
      </p:grpSpPr>
      <p:grpSp>
        <p:nvGrpSpPr>
          <p:cNvPr id="1289" name="Google Shape;1289;p82"/>
          <p:cNvGrpSpPr/>
          <p:nvPr/>
        </p:nvGrpSpPr>
        <p:grpSpPr>
          <a:xfrm>
            <a:off x="614117" y="4570742"/>
            <a:ext cx="1565666" cy="245360"/>
            <a:chOff x="-2" y="0"/>
            <a:chExt cx="1565666" cy="245360"/>
          </a:xfrm>
        </p:grpSpPr>
        <p:grpSp>
          <p:nvGrpSpPr>
            <p:cNvPr id="1290" name="Google Shape;1290;p82"/>
            <p:cNvGrpSpPr/>
            <p:nvPr/>
          </p:nvGrpSpPr>
          <p:grpSpPr>
            <a:xfrm>
              <a:off x="-2" y="0"/>
              <a:ext cx="290174" cy="233352"/>
              <a:chOff x="-1" y="0"/>
              <a:chExt cx="290174" cy="233352"/>
            </a:xfrm>
          </p:grpSpPr>
          <p:sp>
            <p:nvSpPr>
              <p:cNvPr id="1291" name="Google Shape;1291;p8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92" name="Google Shape;1292;p8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93" name="Google Shape;1293;p8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94" name="Google Shape;1294;p8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295" name="Google Shape;1295;p82"/>
            <p:cNvGrpSpPr/>
            <p:nvPr/>
          </p:nvGrpSpPr>
          <p:grpSpPr>
            <a:xfrm>
              <a:off x="375539" y="34814"/>
              <a:ext cx="1190125" cy="210546"/>
              <a:chOff x="-1" y="6"/>
              <a:chExt cx="1190125" cy="210546"/>
            </a:xfrm>
          </p:grpSpPr>
          <p:sp>
            <p:nvSpPr>
              <p:cNvPr id="1296" name="Google Shape;1296;p8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297" name="Google Shape;1297;p82"/>
              <p:cNvGrpSpPr/>
              <p:nvPr/>
            </p:nvGrpSpPr>
            <p:grpSpPr>
              <a:xfrm>
                <a:off x="693120" y="14182"/>
                <a:ext cx="497004" cy="149202"/>
                <a:chOff x="6" y="6"/>
                <a:chExt cx="497004" cy="149202"/>
              </a:xfrm>
            </p:grpSpPr>
            <p:sp>
              <p:nvSpPr>
                <p:cNvPr id="1298" name="Google Shape;1298;p8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99" name="Google Shape;1299;p8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00" name="Google Shape;1300;p8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01" name="Google Shape;1301;p8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02" name="Google Shape;1302;p8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303" name="Google Shape;1303;p82"/>
          <p:cNvSpPr txBox="1"/>
          <p:nvPr>
            <p:ph idx="1" type="body"/>
          </p:nvPr>
        </p:nvSpPr>
        <p:spPr>
          <a:xfrm>
            <a:off x="4571950" y="4517466"/>
            <a:ext cx="3810000" cy="351900"/>
          </a:xfrm>
          <a:prstGeom prst="rect">
            <a:avLst/>
          </a:prstGeom>
          <a:noFill/>
          <a:ln>
            <a:noFill/>
          </a:ln>
        </p:spPr>
        <p:txBody>
          <a:bodyPr anchorCtr="0" anchor="ctr" bIns="0" lIns="0" spcFirstLastPara="1" rIns="0" wrap="square" tIns="0">
            <a:noAutofit/>
          </a:bodyPr>
          <a:lstStyle>
            <a:lvl1pPr indent="-298450" lvl="0" marL="4572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r">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304" name="Google Shape;1304;p8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
  <p:cSld name="CUSTOM_3_1_1_1_1_1_1_1_1_1_1_1 3">
    <p:bg>
      <p:bgPr>
        <a:solidFill>
          <a:srgbClr val="202124"/>
        </a:solidFill>
      </p:bgPr>
    </p:bg>
    <p:spTree>
      <p:nvGrpSpPr>
        <p:cNvPr id="1305" name="Shape 1305"/>
        <p:cNvGrpSpPr/>
        <p:nvPr/>
      </p:nvGrpSpPr>
      <p:grpSpPr>
        <a:xfrm>
          <a:off x="0" y="0"/>
          <a:ext cx="0" cy="0"/>
          <a:chOff x="0" y="0"/>
          <a:chExt cx="0" cy="0"/>
        </a:xfrm>
      </p:grpSpPr>
      <p:grpSp>
        <p:nvGrpSpPr>
          <p:cNvPr id="1306" name="Google Shape;1306;p83"/>
          <p:cNvGrpSpPr/>
          <p:nvPr/>
        </p:nvGrpSpPr>
        <p:grpSpPr>
          <a:xfrm>
            <a:off x="614117" y="4570742"/>
            <a:ext cx="1565666" cy="245360"/>
            <a:chOff x="-2" y="0"/>
            <a:chExt cx="1565666" cy="245360"/>
          </a:xfrm>
        </p:grpSpPr>
        <p:grpSp>
          <p:nvGrpSpPr>
            <p:cNvPr id="1307" name="Google Shape;1307;p83"/>
            <p:cNvGrpSpPr/>
            <p:nvPr/>
          </p:nvGrpSpPr>
          <p:grpSpPr>
            <a:xfrm>
              <a:off x="-2" y="0"/>
              <a:ext cx="290174" cy="233352"/>
              <a:chOff x="-1" y="0"/>
              <a:chExt cx="290174" cy="233352"/>
            </a:xfrm>
          </p:grpSpPr>
          <p:sp>
            <p:nvSpPr>
              <p:cNvPr id="1308" name="Google Shape;1308;p83"/>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09" name="Google Shape;1309;p83"/>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0" name="Google Shape;1310;p83"/>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1" name="Google Shape;1311;p83"/>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312" name="Google Shape;1312;p83"/>
            <p:cNvGrpSpPr/>
            <p:nvPr/>
          </p:nvGrpSpPr>
          <p:grpSpPr>
            <a:xfrm>
              <a:off x="375539" y="34814"/>
              <a:ext cx="1190125" cy="210546"/>
              <a:chOff x="-1" y="6"/>
              <a:chExt cx="1190125" cy="210546"/>
            </a:xfrm>
          </p:grpSpPr>
          <p:sp>
            <p:nvSpPr>
              <p:cNvPr id="1313" name="Google Shape;1313;p83"/>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314" name="Google Shape;1314;p83"/>
              <p:cNvGrpSpPr/>
              <p:nvPr/>
            </p:nvGrpSpPr>
            <p:grpSpPr>
              <a:xfrm>
                <a:off x="693120" y="14182"/>
                <a:ext cx="497004" cy="149202"/>
                <a:chOff x="6" y="6"/>
                <a:chExt cx="497004" cy="149202"/>
              </a:xfrm>
            </p:grpSpPr>
            <p:sp>
              <p:nvSpPr>
                <p:cNvPr id="1315" name="Google Shape;1315;p83"/>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6" name="Google Shape;1316;p83"/>
                <p:cNvSpPr/>
                <p:nvPr/>
              </p:nvSpPr>
              <p:spPr>
                <a:xfrm>
                  <a:off x="146978" y="3155"/>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7" name="Google Shape;1317;p83"/>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8" name="Google Shape;1318;p83"/>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19" name="Google Shape;1319;p83"/>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320" name="Google Shape;1320;p83"/>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sz="3100">
                <a:solidFill>
                  <a:srgbClr val="FFFFFF"/>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321" name="Google Shape;1321;p8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
  <p:cSld name="CUSTOM_3_1_1_1_1_1_1_1_1_1_1_1_2 3">
    <p:bg>
      <p:bgPr>
        <a:solidFill>
          <a:srgbClr val="202124"/>
        </a:solidFill>
      </p:bgPr>
    </p:bg>
    <p:spTree>
      <p:nvGrpSpPr>
        <p:cNvPr id="1322" name="Shape 1322"/>
        <p:cNvGrpSpPr/>
        <p:nvPr/>
      </p:nvGrpSpPr>
      <p:grpSpPr>
        <a:xfrm>
          <a:off x="0" y="0"/>
          <a:ext cx="0" cy="0"/>
          <a:chOff x="0" y="0"/>
          <a:chExt cx="0" cy="0"/>
        </a:xfrm>
      </p:grpSpPr>
      <p:grpSp>
        <p:nvGrpSpPr>
          <p:cNvPr id="1323" name="Google Shape;1323;p84"/>
          <p:cNvGrpSpPr/>
          <p:nvPr/>
        </p:nvGrpSpPr>
        <p:grpSpPr>
          <a:xfrm>
            <a:off x="614117" y="4570742"/>
            <a:ext cx="1565666" cy="245360"/>
            <a:chOff x="-2" y="0"/>
            <a:chExt cx="1565666" cy="245360"/>
          </a:xfrm>
        </p:grpSpPr>
        <p:grpSp>
          <p:nvGrpSpPr>
            <p:cNvPr id="1324" name="Google Shape;1324;p84"/>
            <p:cNvGrpSpPr/>
            <p:nvPr/>
          </p:nvGrpSpPr>
          <p:grpSpPr>
            <a:xfrm>
              <a:off x="-2" y="0"/>
              <a:ext cx="290174" cy="233352"/>
              <a:chOff x="-1" y="0"/>
              <a:chExt cx="290174" cy="233352"/>
            </a:xfrm>
          </p:grpSpPr>
          <p:sp>
            <p:nvSpPr>
              <p:cNvPr id="1325" name="Google Shape;1325;p8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26" name="Google Shape;1326;p8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27" name="Google Shape;1327;p8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28" name="Google Shape;1328;p8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329" name="Google Shape;1329;p84"/>
            <p:cNvGrpSpPr/>
            <p:nvPr/>
          </p:nvGrpSpPr>
          <p:grpSpPr>
            <a:xfrm>
              <a:off x="375539" y="34814"/>
              <a:ext cx="1190125" cy="210546"/>
              <a:chOff x="-1" y="6"/>
              <a:chExt cx="1190125" cy="210546"/>
            </a:xfrm>
          </p:grpSpPr>
          <p:sp>
            <p:nvSpPr>
              <p:cNvPr id="1330" name="Google Shape;1330;p8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331" name="Google Shape;1331;p84"/>
              <p:cNvGrpSpPr/>
              <p:nvPr/>
            </p:nvGrpSpPr>
            <p:grpSpPr>
              <a:xfrm>
                <a:off x="693120" y="14182"/>
                <a:ext cx="497004" cy="149202"/>
                <a:chOff x="6" y="6"/>
                <a:chExt cx="497004" cy="149202"/>
              </a:xfrm>
            </p:grpSpPr>
            <p:sp>
              <p:nvSpPr>
                <p:cNvPr id="1332" name="Google Shape;1332;p8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33" name="Google Shape;1333;p84"/>
                <p:cNvSpPr/>
                <p:nvPr/>
              </p:nvSpPr>
              <p:spPr>
                <a:xfrm>
                  <a:off x="146978" y="3155"/>
                  <a:ext cx="18300" cy="142800"/>
                </a:xfrm>
                <a:prstGeom prst="rect">
                  <a:avLst/>
                </a:pr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34" name="Google Shape;1334;p84"/>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35" name="Google Shape;1335;p8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36" name="Google Shape;1336;p84"/>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337" name="Google Shape;1337;p84"/>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338" name="Google Shape;1338;p84"/>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1pPr>
            <a:lvl2pPr indent="-298450" lvl="1" marL="9144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2pPr>
            <a:lvl3pPr indent="-298450" lvl="2" marL="13716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3pPr>
            <a:lvl4pPr indent="-298450" lvl="3" marL="18288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4pPr>
            <a:lvl5pPr indent="-298450" lvl="4" marL="2286000" rtl="0" algn="l">
              <a:lnSpc>
                <a:spcPct val="115000"/>
              </a:lnSpc>
              <a:spcBef>
                <a:spcPts val="0"/>
              </a:spcBef>
              <a:spcAft>
                <a:spcPts val="0"/>
              </a:spcAft>
              <a:buClr>
                <a:srgbClr val="FFFFFF"/>
              </a:buClr>
              <a:buSzPts val="1100"/>
              <a:buFont typeface="Roboto"/>
              <a:buChar char="○"/>
              <a:defRPr sz="1100">
                <a:solidFill>
                  <a:srgbClr val="FFFFFF"/>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339" name="Google Shape;1339;p84"/>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
  <p:cSld name="CUSTOM_3_1_1_1_1_1_1_1_1_1_1_1_3 3">
    <p:spTree>
      <p:nvGrpSpPr>
        <p:cNvPr id="1340" name="Shape 1340"/>
        <p:cNvGrpSpPr/>
        <p:nvPr/>
      </p:nvGrpSpPr>
      <p:grpSpPr>
        <a:xfrm>
          <a:off x="0" y="0"/>
          <a:ext cx="0" cy="0"/>
          <a:chOff x="0" y="0"/>
          <a:chExt cx="0" cy="0"/>
        </a:xfrm>
      </p:grpSpPr>
      <p:sp>
        <p:nvSpPr>
          <p:cNvPr id="1341" name="Google Shape;1341;p85"/>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342" name="Google Shape;1342;p85"/>
          <p:cNvGrpSpPr/>
          <p:nvPr/>
        </p:nvGrpSpPr>
        <p:grpSpPr>
          <a:xfrm>
            <a:off x="617802" y="4564549"/>
            <a:ext cx="2353168" cy="252198"/>
            <a:chOff x="9" y="9"/>
            <a:chExt cx="2353168" cy="252198"/>
          </a:xfrm>
        </p:grpSpPr>
        <p:grpSp>
          <p:nvGrpSpPr>
            <p:cNvPr id="1343" name="Google Shape;1343;p85"/>
            <p:cNvGrpSpPr/>
            <p:nvPr/>
          </p:nvGrpSpPr>
          <p:grpSpPr>
            <a:xfrm>
              <a:off x="372171" y="40591"/>
              <a:ext cx="1981006" cy="211032"/>
              <a:chOff x="9" y="9"/>
              <a:chExt cx="1981006" cy="211032"/>
            </a:xfrm>
          </p:grpSpPr>
          <p:sp>
            <p:nvSpPr>
              <p:cNvPr id="1344" name="Google Shape;1344;p85"/>
              <p:cNvSpPr/>
              <p:nvPr/>
            </p:nvSpPr>
            <p:spPr>
              <a:xfrm>
                <a:off x="693625" y="14349"/>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5" name="Google Shape;1345;p85"/>
              <p:cNvSpPr/>
              <p:nvPr/>
            </p:nvSpPr>
            <p:spPr>
              <a:xfrm>
                <a:off x="840955"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6" name="Google Shape;1346;p85"/>
              <p:cNvSpPr/>
              <p:nvPr/>
            </p:nvSpPr>
            <p:spPr>
              <a:xfrm>
                <a:off x="874979" y="59491"/>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7" name="Google Shape;1347;p85"/>
              <p:cNvSpPr/>
              <p:nvPr/>
            </p:nvSpPr>
            <p:spPr>
              <a:xfrm>
                <a:off x="990511" y="6272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8" name="Google Shape;1348;p85"/>
              <p:cNvSpPr/>
              <p:nvPr/>
            </p:nvSpPr>
            <p:spPr>
              <a:xfrm>
                <a:off x="1092918" y="1746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9" name="Google Shape;1349;p85"/>
              <p:cNvSpPr/>
              <p:nvPr/>
            </p:nvSpPr>
            <p:spPr>
              <a:xfrm>
                <a:off x="1260371" y="17580"/>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0" name="Google Shape;1350;p85"/>
              <p:cNvSpPr/>
              <p:nvPr/>
            </p:nvSpPr>
            <p:spPr>
              <a:xfrm>
                <a:off x="1370789"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1" name="Google Shape;1351;p85"/>
              <p:cNvSpPr/>
              <p:nvPr/>
            </p:nvSpPr>
            <p:spPr>
              <a:xfrm>
                <a:off x="1404918" y="59386"/>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2" name="Google Shape;1352;p85"/>
              <p:cNvSpPr/>
              <p:nvPr/>
            </p:nvSpPr>
            <p:spPr>
              <a:xfrm>
                <a:off x="1504218" y="32809"/>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3" name="Google Shape;1353;p85"/>
              <p:cNvSpPr/>
              <p:nvPr/>
            </p:nvSpPr>
            <p:spPr>
              <a:xfrm>
                <a:off x="1576711" y="16911"/>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4" name="Google Shape;1354;p85"/>
              <p:cNvSpPr/>
              <p:nvPr/>
            </p:nvSpPr>
            <p:spPr>
              <a:xfrm>
                <a:off x="1644989" y="59491"/>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5" name="Google Shape;1355;p85"/>
              <p:cNvSpPr/>
              <p:nvPr/>
            </p:nvSpPr>
            <p:spPr>
              <a:xfrm>
                <a:off x="1760292" y="60380"/>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6" name="Google Shape;1356;p85"/>
              <p:cNvSpPr/>
              <p:nvPr/>
            </p:nvSpPr>
            <p:spPr>
              <a:xfrm>
                <a:off x="1832785" y="5972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7" name="Google Shape;1357;p85"/>
              <p:cNvSpPr/>
              <p:nvPr/>
            </p:nvSpPr>
            <p:spPr>
              <a:xfrm>
                <a:off x="9" y="9"/>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358" name="Google Shape;1358;p85"/>
            <p:cNvGrpSpPr/>
            <p:nvPr/>
          </p:nvGrpSpPr>
          <p:grpSpPr>
            <a:xfrm>
              <a:off x="9" y="9"/>
              <a:ext cx="283674" cy="252198"/>
              <a:chOff x="9" y="9"/>
              <a:chExt cx="283674" cy="252198"/>
            </a:xfrm>
          </p:grpSpPr>
          <p:sp>
            <p:nvSpPr>
              <p:cNvPr id="1359" name="Google Shape;1359;p85"/>
              <p:cNvSpPr/>
              <p:nvPr/>
            </p:nvSpPr>
            <p:spPr>
              <a:xfrm>
                <a:off x="9" y="76059"/>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60" name="Google Shape;1360;p85"/>
              <p:cNvSpPr/>
              <p:nvPr/>
            </p:nvSpPr>
            <p:spPr>
              <a:xfrm>
                <a:off x="156459" y="50486"/>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61" name="Google Shape;1361;p85"/>
              <p:cNvSpPr/>
              <p:nvPr/>
            </p:nvSpPr>
            <p:spPr>
              <a:xfrm>
                <a:off x="25917" y="9"/>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62" name="Google Shape;1362;p85"/>
              <p:cNvSpPr/>
              <p:nvPr/>
            </p:nvSpPr>
            <p:spPr>
              <a:xfrm>
                <a:off x="54826" y="50486"/>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63" name="Google Shape;1363;p85"/>
              <p:cNvSpPr/>
              <p:nvPr/>
            </p:nvSpPr>
            <p:spPr>
              <a:xfrm>
                <a:off x="104089" y="88286"/>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364" name="Google Shape;1364;p85"/>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
  <p:cSld name="CUSTOM_3_1_1_1_1_1_1_1_1_1_1_1_2_1 3">
    <p:spTree>
      <p:nvGrpSpPr>
        <p:cNvPr id="1365" name="Shape 1365"/>
        <p:cNvGrpSpPr/>
        <p:nvPr/>
      </p:nvGrpSpPr>
      <p:grpSpPr>
        <a:xfrm>
          <a:off x="0" y="0"/>
          <a:ext cx="0" cy="0"/>
          <a:chOff x="0" y="0"/>
          <a:chExt cx="0" cy="0"/>
        </a:xfrm>
      </p:grpSpPr>
      <p:sp>
        <p:nvSpPr>
          <p:cNvPr id="1366" name="Google Shape;1366;p86"/>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367" name="Google Shape;1367;p86"/>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368" name="Google Shape;1368;p86"/>
          <p:cNvGrpSpPr/>
          <p:nvPr/>
        </p:nvGrpSpPr>
        <p:grpSpPr>
          <a:xfrm>
            <a:off x="617802" y="4564549"/>
            <a:ext cx="2353168" cy="252198"/>
            <a:chOff x="9" y="9"/>
            <a:chExt cx="2353168" cy="252198"/>
          </a:xfrm>
        </p:grpSpPr>
        <p:grpSp>
          <p:nvGrpSpPr>
            <p:cNvPr id="1369" name="Google Shape;1369;p86"/>
            <p:cNvGrpSpPr/>
            <p:nvPr/>
          </p:nvGrpSpPr>
          <p:grpSpPr>
            <a:xfrm>
              <a:off x="372171" y="40591"/>
              <a:ext cx="1981006" cy="211032"/>
              <a:chOff x="9" y="9"/>
              <a:chExt cx="1981006" cy="211032"/>
            </a:xfrm>
          </p:grpSpPr>
          <p:sp>
            <p:nvSpPr>
              <p:cNvPr id="1370" name="Google Shape;1370;p86"/>
              <p:cNvSpPr/>
              <p:nvPr/>
            </p:nvSpPr>
            <p:spPr>
              <a:xfrm>
                <a:off x="693625" y="14349"/>
                <a:ext cx="130788" cy="149364"/>
              </a:xfrm>
              <a:custGeom>
                <a:rect b="b" l="l" r="r" t="t"/>
                <a:pathLst>
                  <a:path extrusionOk="0" h="21600" w="21600">
                    <a:moveTo>
                      <a:pt x="12251" y="0"/>
                    </a:moveTo>
                    <a:lnTo>
                      <a:pt x="11609" y="17"/>
                    </a:lnTo>
                    <a:lnTo>
                      <a:pt x="10359" y="113"/>
                    </a:lnTo>
                    <a:lnTo>
                      <a:pt x="9166" y="306"/>
                    </a:lnTo>
                    <a:lnTo>
                      <a:pt x="8008" y="596"/>
                    </a:lnTo>
                    <a:lnTo>
                      <a:pt x="6925" y="982"/>
                    </a:lnTo>
                    <a:lnTo>
                      <a:pt x="5895" y="1464"/>
                    </a:lnTo>
                    <a:lnTo>
                      <a:pt x="4903" y="2042"/>
                    </a:lnTo>
                    <a:lnTo>
                      <a:pt x="3967" y="2718"/>
                    </a:lnTo>
                    <a:lnTo>
                      <a:pt x="3086" y="3490"/>
                    </a:lnTo>
                    <a:lnTo>
                      <a:pt x="2313" y="4310"/>
                    </a:lnTo>
                    <a:lnTo>
                      <a:pt x="1653" y="5163"/>
                    </a:lnTo>
                    <a:lnTo>
                      <a:pt x="1102" y="6080"/>
                    </a:lnTo>
                    <a:lnTo>
                      <a:pt x="662" y="7045"/>
                    </a:lnTo>
                    <a:lnTo>
                      <a:pt x="330" y="8057"/>
                    </a:lnTo>
                    <a:lnTo>
                      <a:pt x="111" y="9119"/>
                    </a:lnTo>
                    <a:lnTo>
                      <a:pt x="0" y="10228"/>
                    </a:lnTo>
                    <a:lnTo>
                      <a:pt x="0" y="11370"/>
                    </a:lnTo>
                    <a:lnTo>
                      <a:pt x="111" y="12481"/>
                    </a:lnTo>
                    <a:lnTo>
                      <a:pt x="330" y="13526"/>
                    </a:lnTo>
                    <a:lnTo>
                      <a:pt x="662" y="14540"/>
                    </a:lnTo>
                    <a:lnTo>
                      <a:pt x="1120" y="15503"/>
                    </a:lnTo>
                    <a:lnTo>
                      <a:pt x="1671" y="16420"/>
                    </a:lnTo>
                    <a:lnTo>
                      <a:pt x="2332" y="17289"/>
                    </a:lnTo>
                    <a:lnTo>
                      <a:pt x="3105" y="18110"/>
                    </a:lnTo>
                    <a:lnTo>
                      <a:pt x="3526" y="18496"/>
                    </a:lnTo>
                    <a:lnTo>
                      <a:pt x="3967" y="18882"/>
                    </a:lnTo>
                    <a:lnTo>
                      <a:pt x="4903" y="19556"/>
                    </a:lnTo>
                    <a:lnTo>
                      <a:pt x="5895" y="20136"/>
                    </a:lnTo>
                    <a:lnTo>
                      <a:pt x="6925" y="20618"/>
                    </a:lnTo>
                    <a:lnTo>
                      <a:pt x="8008" y="21004"/>
                    </a:lnTo>
                    <a:lnTo>
                      <a:pt x="9166" y="21294"/>
                    </a:lnTo>
                    <a:lnTo>
                      <a:pt x="10359" y="21487"/>
                    </a:lnTo>
                    <a:lnTo>
                      <a:pt x="11609" y="21583"/>
                    </a:lnTo>
                    <a:lnTo>
                      <a:pt x="12251" y="21600"/>
                    </a:lnTo>
                    <a:lnTo>
                      <a:pt x="12967" y="21583"/>
                    </a:lnTo>
                    <a:lnTo>
                      <a:pt x="14363" y="21455"/>
                    </a:lnTo>
                    <a:lnTo>
                      <a:pt x="15667" y="21198"/>
                    </a:lnTo>
                    <a:lnTo>
                      <a:pt x="16935" y="20812"/>
                    </a:lnTo>
                    <a:lnTo>
                      <a:pt x="17540" y="20570"/>
                    </a:lnTo>
                    <a:lnTo>
                      <a:pt x="18129" y="20313"/>
                    </a:lnTo>
                    <a:lnTo>
                      <a:pt x="19249" y="19718"/>
                    </a:lnTo>
                    <a:lnTo>
                      <a:pt x="20277" y="19042"/>
                    </a:lnTo>
                    <a:lnTo>
                      <a:pt x="21177" y="18287"/>
                    </a:lnTo>
                    <a:lnTo>
                      <a:pt x="21600" y="17868"/>
                    </a:lnTo>
                    <a:lnTo>
                      <a:pt x="19487" y="16019"/>
                    </a:lnTo>
                    <a:lnTo>
                      <a:pt x="19102" y="16388"/>
                    </a:lnTo>
                    <a:lnTo>
                      <a:pt x="18312" y="17048"/>
                    </a:lnTo>
                    <a:lnTo>
                      <a:pt x="17486" y="17611"/>
                    </a:lnTo>
                    <a:lnTo>
                      <a:pt x="16622" y="18077"/>
                    </a:lnTo>
                    <a:lnTo>
                      <a:pt x="15703" y="18447"/>
                    </a:lnTo>
                    <a:lnTo>
                      <a:pt x="14767" y="18721"/>
                    </a:lnTo>
                    <a:lnTo>
                      <a:pt x="13775" y="18913"/>
                    </a:lnTo>
                    <a:lnTo>
                      <a:pt x="12747" y="19010"/>
                    </a:lnTo>
                    <a:lnTo>
                      <a:pt x="12232" y="19027"/>
                    </a:lnTo>
                    <a:lnTo>
                      <a:pt x="11277" y="18994"/>
                    </a:lnTo>
                    <a:lnTo>
                      <a:pt x="9955" y="18801"/>
                    </a:lnTo>
                    <a:lnTo>
                      <a:pt x="9091" y="18593"/>
                    </a:lnTo>
                    <a:lnTo>
                      <a:pt x="8283" y="18302"/>
                    </a:lnTo>
                    <a:lnTo>
                      <a:pt x="7512" y="17948"/>
                    </a:lnTo>
                    <a:lnTo>
                      <a:pt x="6759" y="17531"/>
                    </a:lnTo>
                    <a:lnTo>
                      <a:pt x="6061" y="17031"/>
                    </a:lnTo>
                    <a:lnTo>
                      <a:pt x="5731" y="16742"/>
                    </a:lnTo>
                    <a:lnTo>
                      <a:pt x="5399" y="16453"/>
                    </a:lnTo>
                    <a:lnTo>
                      <a:pt x="4831" y="15842"/>
                    </a:lnTo>
                    <a:lnTo>
                      <a:pt x="4335" y="15183"/>
                    </a:lnTo>
                    <a:lnTo>
                      <a:pt x="3912" y="14491"/>
                    </a:lnTo>
                    <a:lnTo>
                      <a:pt x="3582" y="13735"/>
                    </a:lnTo>
                    <a:lnTo>
                      <a:pt x="3324" y="12947"/>
                    </a:lnTo>
                    <a:lnTo>
                      <a:pt x="3158" y="12110"/>
                    </a:lnTo>
                    <a:lnTo>
                      <a:pt x="3067" y="11227"/>
                    </a:lnTo>
                    <a:lnTo>
                      <a:pt x="3067" y="10325"/>
                    </a:lnTo>
                    <a:lnTo>
                      <a:pt x="3158" y="9441"/>
                    </a:lnTo>
                    <a:lnTo>
                      <a:pt x="3324" y="8605"/>
                    </a:lnTo>
                    <a:lnTo>
                      <a:pt x="3582" y="7817"/>
                    </a:lnTo>
                    <a:lnTo>
                      <a:pt x="3912" y="7077"/>
                    </a:lnTo>
                    <a:lnTo>
                      <a:pt x="4335" y="6369"/>
                    </a:lnTo>
                    <a:lnTo>
                      <a:pt x="4831" y="5709"/>
                    </a:lnTo>
                    <a:lnTo>
                      <a:pt x="5399" y="5098"/>
                    </a:lnTo>
                    <a:lnTo>
                      <a:pt x="5731" y="4809"/>
                    </a:lnTo>
                    <a:lnTo>
                      <a:pt x="6410" y="4262"/>
                    </a:lnTo>
                    <a:lnTo>
                      <a:pt x="7493" y="3603"/>
                    </a:lnTo>
                    <a:lnTo>
                      <a:pt x="8283" y="3249"/>
                    </a:lnTo>
                    <a:lnTo>
                      <a:pt x="9091" y="2959"/>
                    </a:lnTo>
                    <a:lnTo>
                      <a:pt x="9936" y="2750"/>
                    </a:lnTo>
                    <a:lnTo>
                      <a:pt x="11277" y="2558"/>
                    </a:lnTo>
                    <a:lnTo>
                      <a:pt x="12232" y="2542"/>
                    </a:lnTo>
                    <a:lnTo>
                      <a:pt x="12747" y="2542"/>
                    </a:lnTo>
                    <a:lnTo>
                      <a:pt x="13739" y="2622"/>
                    </a:lnTo>
                    <a:lnTo>
                      <a:pt x="14656" y="2782"/>
                    </a:lnTo>
                    <a:lnTo>
                      <a:pt x="15539" y="3039"/>
                    </a:lnTo>
                    <a:lnTo>
                      <a:pt x="16346" y="3361"/>
                    </a:lnTo>
                    <a:lnTo>
                      <a:pt x="17118" y="3779"/>
                    </a:lnTo>
                    <a:lnTo>
                      <a:pt x="17835" y="4278"/>
                    </a:lnTo>
                    <a:lnTo>
                      <a:pt x="18495" y="4841"/>
                    </a:lnTo>
                    <a:lnTo>
                      <a:pt x="18789" y="5163"/>
                    </a:lnTo>
                    <a:lnTo>
                      <a:pt x="20902" y="3378"/>
                    </a:lnTo>
                    <a:lnTo>
                      <a:pt x="20479" y="2959"/>
                    </a:lnTo>
                    <a:lnTo>
                      <a:pt x="19598" y="2219"/>
                    </a:lnTo>
                    <a:lnTo>
                      <a:pt x="18642" y="1593"/>
                    </a:lnTo>
                    <a:lnTo>
                      <a:pt x="17614" y="1062"/>
                    </a:lnTo>
                    <a:lnTo>
                      <a:pt x="16548" y="643"/>
                    </a:lnTo>
                    <a:lnTo>
                      <a:pt x="15392" y="322"/>
                    </a:lnTo>
                    <a:lnTo>
                      <a:pt x="14179" y="113"/>
                    </a:lnTo>
                    <a:lnTo>
                      <a:pt x="12911" y="17"/>
                    </a:lnTo>
                    <a:lnTo>
                      <a:pt x="1225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1" name="Google Shape;1371;p86"/>
              <p:cNvSpPr/>
              <p:nvPr/>
            </p:nvSpPr>
            <p:spPr>
              <a:xfrm>
                <a:off x="840955"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2" name="Google Shape;1372;p86"/>
              <p:cNvSpPr/>
              <p:nvPr/>
            </p:nvSpPr>
            <p:spPr>
              <a:xfrm>
                <a:off x="874979" y="59491"/>
                <a:ext cx="100656" cy="104274"/>
              </a:xfrm>
              <a:custGeom>
                <a:rect b="b" l="l" r="r" t="t"/>
                <a:pathLst>
                  <a:path extrusionOk="0" h="21600" w="21600">
                    <a:moveTo>
                      <a:pt x="11457" y="3500"/>
                    </a:moveTo>
                    <a:lnTo>
                      <a:pt x="12745" y="3778"/>
                    </a:lnTo>
                    <a:lnTo>
                      <a:pt x="13940"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40" y="17339"/>
                    </a:lnTo>
                    <a:lnTo>
                      <a:pt x="12745" y="17846"/>
                    </a:lnTo>
                    <a:lnTo>
                      <a:pt x="11457" y="18100"/>
                    </a:lnTo>
                    <a:lnTo>
                      <a:pt x="10765" y="18123"/>
                    </a:lnTo>
                    <a:lnTo>
                      <a:pt x="10072" y="18100"/>
                    </a:lnTo>
                    <a:lnTo>
                      <a:pt x="8783" y="17824"/>
                    </a:lnTo>
                    <a:lnTo>
                      <a:pt x="7591" y="17318"/>
                    </a:lnTo>
                    <a:lnTo>
                      <a:pt x="6468" y="16581"/>
                    </a:lnTo>
                    <a:lnTo>
                      <a:pt x="5967" y="16096"/>
                    </a:lnTo>
                    <a:lnTo>
                      <a:pt x="5489" y="15567"/>
                    </a:lnTo>
                    <a:lnTo>
                      <a:pt x="4726" y="14415"/>
                    </a:lnTo>
                    <a:lnTo>
                      <a:pt x="4201" y="13081"/>
                    </a:lnTo>
                    <a:lnTo>
                      <a:pt x="3963" y="11606"/>
                    </a:lnTo>
                    <a:lnTo>
                      <a:pt x="3938" y="10800"/>
                    </a:lnTo>
                    <a:lnTo>
                      <a:pt x="3963" y="9994"/>
                    </a:lnTo>
                    <a:lnTo>
                      <a:pt x="4201" y="8497"/>
                    </a:lnTo>
                    <a:lnTo>
                      <a:pt x="4726" y="7185"/>
                    </a:lnTo>
                    <a:lnTo>
                      <a:pt x="5489" y="6011"/>
                    </a:lnTo>
                    <a:lnTo>
                      <a:pt x="5967" y="5504"/>
                    </a:lnTo>
                    <a:lnTo>
                      <a:pt x="6468" y="5021"/>
                    </a:lnTo>
                    <a:lnTo>
                      <a:pt x="7591" y="4261"/>
                    </a:lnTo>
                    <a:lnTo>
                      <a:pt x="8783" y="3754"/>
                    </a:lnTo>
                    <a:lnTo>
                      <a:pt x="10072" y="3500"/>
                    </a:lnTo>
                    <a:close/>
                    <a:moveTo>
                      <a:pt x="10788" y="0"/>
                    </a:moveTo>
                    <a:lnTo>
                      <a:pt x="9643" y="48"/>
                    </a:lnTo>
                    <a:lnTo>
                      <a:pt x="7494" y="416"/>
                    </a:lnTo>
                    <a:lnTo>
                      <a:pt x="5536" y="1198"/>
                    </a:lnTo>
                    <a:lnTo>
                      <a:pt x="3819" y="2350"/>
                    </a:lnTo>
                    <a:lnTo>
                      <a:pt x="3031" y="3087"/>
                    </a:lnTo>
                    <a:lnTo>
                      <a:pt x="2315" y="3869"/>
                    </a:lnTo>
                    <a:lnTo>
                      <a:pt x="1170" y="5597"/>
                    </a:lnTo>
                    <a:lnTo>
                      <a:pt x="406" y="7531"/>
                    </a:lnTo>
                    <a:lnTo>
                      <a:pt x="25" y="9650"/>
                    </a:lnTo>
                    <a:lnTo>
                      <a:pt x="0" y="10800"/>
                    </a:lnTo>
                    <a:lnTo>
                      <a:pt x="25" y="11929"/>
                    </a:lnTo>
                    <a:lnTo>
                      <a:pt x="406" y="14071"/>
                    </a:lnTo>
                    <a:lnTo>
                      <a:pt x="1170" y="16005"/>
                    </a:lnTo>
                    <a:lnTo>
                      <a:pt x="2315" y="17731"/>
                    </a:lnTo>
                    <a:lnTo>
                      <a:pt x="3031" y="18515"/>
                    </a:lnTo>
                    <a:lnTo>
                      <a:pt x="3819" y="19252"/>
                    </a:lnTo>
                    <a:lnTo>
                      <a:pt x="5536" y="20402"/>
                    </a:lnTo>
                    <a:lnTo>
                      <a:pt x="7494" y="21186"/>
                    </a:lnTo>
                    <a:lnTo>
                      <a:pt x="9643" y="21554"/>
                    </a:lnTo>
                    <a:lnTo>
                      <a:pt x="10788" y="21600"/>
                    </a:lnTo>
                    <a:lnTo>
                      <a:pt x="11957" y="21554"/>
                    </a:lnTo>
                    <a:lnTo>
                      <a:pt x="14106" y="21186"/>
                    </a:lnTo>
                    <a:lnTo>
                      <a:pt x="16039" y="20402"/>
                    </a:lnTo>
                    <a:lnTo>
                      <a:pt x="17781" y="19252"/>
                    </a:lnTo>
                    <a:lnTo>
                      <a:pt x="18544" y="18515"/>
                    </a:lnTo>
                    <a:lnTo>
                      <a:pt x="19285" y="17731"/>
                    </a:lnTo>
                    <a:lnTo>
                      <a:pt x="20430" y="15981"/>
                    </a:lnTo>
                    <a:lnTo>
                      <a:pt x="21171" y="14047"/>
                    </a:lnTo>
                    <a:lnTo>
                      <a:pt x="21553" y="11929"/>
                    </a:lnTo>
                    <a:lnTo>
                      <a:pt x="21600" y="10800"/>
                    </a:lnTo>
                    <a:lnTo>
                      <a:pt x="21553" y="9671"/>
                    </a:lnTo>
                    <a:lnTo>
                      <a:pt x="21171" y="7531"/>
                    </a:lnTo>
                    <a:lnTo>
                      <a:pt x="20430" y="5597"/>
                    </a:lnTo>
                    <a:lnTo>
                      <a:pt x="19285" y="3869"/>
                    </a:lnTo>
                    <a:lnTo>
                      <a:pt x="18544" y="3087"/>
                    </a:lnTo>
                    <a:lnTo>
                      <a:pt x="17781" y="2350"/>
                    </a:lnTo>
                    <a:lnTo>
                      <a:pt x="16039" y="1198"/>
                    </a:lnTo>
                    <a:lnTo>
                      <a:pt x="14106"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3" name="Google Shape;1373;p86"/>
              <p:cNvSpPr/>
              <p:nvPr/>
            </p:nvSpPr>
            <p:spPr>
              <a:xfrm>
                <a:off x="990511" y="62723"/>
                <a:ext cx="86508" cy="100710"/>
              </a:xfrm>
              <a:custGeom>
                <a:rect b="b" l="l" r="r" t="t"/>
                <a:pathLst>
                  <a:path extrusionOk="0" h="21600" w="21600">
                    <a:moveTo>
                      <a:pt x="0" y="0"/>
                    </a:moveTo>
                    <a:lnTo>
                      <a:pt x="0" y="13804"/>
                    </a:lnTo>
                    <a:lnTo>
                      <a:pt x="306" y="15616"/>
                    </a:lnTo>
                    <a:lnTo>
                      <a:pt x="888" y="17213"/>
                    </a:lnTo>
                    <a:lnTo>
                      <a:pt x="1776" y="18597"/>
                    </a:lnTo>
                    <a:lnTo>
                      <a:pt x="2358" y="19216"/>
                    </a:lnTo>
                    <a:lnTo>
                      <a:pt x="2941" y="19788"/>
                    </a:lnTo>
                    <a:lnTo>
                      <a:pt x="4414" y="20694"/>
                    </a:lnTo>
                    <a:lnTo>
                      <a:pt x="6135" y="21290"/>
                    </a:lnTo>
                    <a:lnTo>
                      <a:pt x="8161" y="21577"/>
                    </a:lnTo>
                    <a:lnTo>
                      <a:pt x="9300" y="21600"/>
                    </a:lnTo>
                    <a:lnTo>
                      <a:pt x="9882" y="21600"/>
                    </a:lnTo>
                    <a:lnTo>
                      <a:pt x="11049" y="21457"/>
                    </a:lnTo>
                    <a:lnTo>
                      <a:pt x="12188" y="21196"/>
                    </a:lnTo>
                    <a:lnTo>
                      <a:pt x="13298" y="20813"/>
                    </a:lnTo>
                    <a:lnTo>
                      <a:pt x="13826" y="20550"/>
                    </a:lnTo>
                    <a:lnTo>
                      <a:pt x="14353" y="20313"/>
                    </a:lnTo>
                    <a:lnTo>
                      <a:pt x="15296" y="19741"/>
                    </a:lnTo>
                    <a:lnTo>
                      <a:pt x="16103" y="19097"/>
                    </a:lnTo>
                    <a:lnTo>
                      <a:pt x="16740" y="18406"/>
                    </a:lnTo>
                    <a:lnTo>
                      <a:pt x="17017" y="18025"/>
                    </a:lnTo>
                    <a:lnTo>
                      <a:pt x="17239" y="18025"/>
                    </a:lnTo>
                    <a:lnTo>
                      <a:pt x="17239" y="20956"/>
                    </a:lnTo>
                    <a:lnTo>
                      <a:pt x="21600" y="20956"/>
                    </a:lnTo>
                    <a:lnTo>
                      <a:pt x="21600" y="0"/>
                    </a:lnTo>
                    <a:lnTo>
                      <a:pt x="17017" y="0"/>
                    </a:lnTo>
                    <a:lnTo>
                      <a:pt x="17017" y="12183"/>
                    </a:lnTo>
                    <a:lnTo>
                      <a:pt x="16769" y="13398"/>
                    </a:lnTo>
                    <a:lnTo>
                      <a:pt x="16325" y="14544"/>
                    </a:lnTo>
                    <a:lnTo>
                      <a:pt x="15656" y="15592"/>
                    </a:lnTo>
                    <a:lnTo>
                      <a:pt x="15212" y="16094"/>
                    </a:lnTo>
                    <a:lnTo>
                      <a:pt x="14768" y="16569"/>
                    </a:lnTo>
                    <a:lnTo>
                      <a:pt x="13742" y="17310"/>
                    </a:lnTo>
                    <a:lnTo>
                      <a:pt x="12603" y="17785"/>
                    </a:lnTo>
                    <a:lnTo>
                      <a:pt x="11298" y="18047"/>
                    </a:lnTo>
                    <a:lnTo>
                      <a:pt x="10605" y="18072"/>
                    </a:lnTo>
                    <a:lnTo>
                      <a:pt x="9856" y="18047"/>
                    </a:lnTo>
                    <a:lnTo>
                      <a:pt x="8550" y="17857"/>
                    </a:lnTo>
                    <a:lnTo>
                      <a:pt x="7412" y="17500"/>
                    </a:lnTo>
                    <a:lnTo>
                      <a:pt x="6469" y="16951"/>
                    </a:lnTo>
                    <a:lnTo>
                      <a:pt x="5719" y="16213"/>
                    </a:lnTo>
                    <a:lnTo>
                      <a:pt x="5134" y="15282"/>
                    </a:lnTo>
                    <a:lnTo>
                      <a:pt x="4774" y="14185"/>
                    </a:lnTo>
                    <a:lnTo>
                      <a:pt x="4581" y="12898"/>
                    </a:lnTo>
                    <a:lnTo>
                      <a:pt x="458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4" name="Google Shape;1374;p86"/>
              <p:cNvSpPr/>
              <p:nvPr/>
            </p:nvSpPr>
            <p:spPr>
              <a:xfrm>
                <a:off x="1092918" y="17466"/>
                <a:ext cx="97956" cy="146232"/>
              </a:xfrm>
              <a:custGeom>
                <a:rect b="b" l="l" r="r" t="t"/>
                <a:pathLst>
                  <a:path extrusionOk="0" h="21600" w="21600">
                    <a:moveTo>
                      <a:pt x="10860" y="8672"/>
                    </a:moveTo>
                    <a:lnTo>
                      <a:pt x="11596" y="8689"/>
                    </a:lnTo>
                    <a:lnTo>
                      <a:pt x="12920" y="8870"/>
                    </a:lnTo>
                    <a:lnTo>
                      <a:pt x="14121" y="9215"/>
                    </a:lnTo>
                    <a:lnTo>
                      <a:pt x="15226" y="9757"/>
                    </a:lnTo>
                    <a:lnTo>
                      <a:pt x="15740" y="10102"/>
                    </a:lnTo>
                    <a:lnTo>
                      <a:pt x="16229" y="10463"/>
                    </a:lnTo>
                    <a:lnTo>
                      <a:pt x="16965" y="11284"/>
                    </a:lnTo>
                    <a:lnTo>
                      <a:pt x="17456" y="12237"/>
                    </a:lnTo>
                    <a:lnTo>
                      <a:pt x="17726" y="13305"/>
                    </a:lnTo>
                    <a:lnTo>
                      <a:pt x="17751" y="13896"/>
                    </a:lnTo>
                    <a:lnTo>
                      <a:pt x="17726" y="14471"/>
                    </a:lnTo>
                    <a:lnTo>
                      <a:pt x="17481" y="15539"/>
                    </a:lnTo>
                    <a:lnTo>
                      <a:pt x="16990" y="16491"/>
                    </a:lnTo>
                    <a:lnTo>
                      <a:pt x="16229" y="17328"/>
                    </a:lnTo>
                    <a:lnTo>
                      <a:pt x="15740" y="17690"/>
                    </a:lnTo>
                    <a:lnTo>
                      <a:pt x="15226" y="18036"/>
                    </a:lnTo>
                    <a:lnTo>
                      <a:pt x="14121" y="18561"/>
                    </a:lnTo>
                    <a:lnTo>
                      <a:pt x="12896" y="18922"/>
                    </a:lnTo>
                    <a:lnTo>
                      <a:pt x="11573" y="19086"/>
                    </a:lnTo>
                    <a:lnTo>
                      <a:pt x="10860" y="19103"/>
                    </a:lnTo>
                    <a:lnTo>
                      <a:pt x="10175" y="19086"/>
                    </a:lnTo>
                    <a:lnTo>
                      <a:pt x="8874" y="18922"/>
                    </a:lnTo>
                    <a:lnTo>
                      <a:pt x="7650" y="18561"/>
                    </a:lnTo>
                    <a:lnTo>
                      <a:pt x="6545" y="18019"/>
                    </a:lnTo>
                    <a:lnTo>
                      <a:pt x="6031" y="17674"/>
                    </a:lnTo>
                    <a:lnTo>
                      <a:pt x="5540" y="17312"/>
                    </a:lnTo>
                    <a:lnTo>
                      <a:pt x="4781" y="16475"/>
                    </a:lnTo>
                    <a:lnTo>
                      <a:pt x="4290" y="15539"/>
                    </a:lnTo>
                    <a:lnTo>
                      <a:pt x="4020" y="14471"/>
                    </a:lnTo>
                    <a:lnTo>
                      <a:pt x="4020" y="13322"/>
                    </a:lnTo>
                    <a:lnTo>
                      <a:pt x="4290" y="12254"/>
                    </a:lnTo>
                    <a:lnTo>
                      <a:pt x="4781" y="11301"/>
                    </a:lnTo>
                    <a:lnTo>
                      <a:pt x="5540" y="10479"/>
                    </a:lnTo>
                    <a:lnTo>
                      <a:pt x="6031" y="10119"/>
                    </a:lnTo>
                    <a:lnTo>
                      <a:pt x="6545" y="9773"/>
                    </a:lnTo>
                    <a:lnTo>
                      <a:pt x="7650" y="9230"/>
                    </a:lnTo>
                    <a:lnTo>
                      <a:pt x="8874" y="8870"/>
                    </a:lnTo>
                    <a:lnTo>
                      <a:pt x="10175" y="8689"/>
                    </a:lnTo>
                    <a:lnTo>
                      <a:pt x="10860" y="8672"/>
                    </a:lnTo>
                    <a:close/>
                    <a:moveTo>
                      <a:pt x="17555" y="0"/>
                    </a:moveTo>
                    <a:lnTo>
                      <a:pt x="17555" y="6652"/>
                    </a:lnTo>
                    <a:lnTo>
                      <a:pt x="17751" y="8656"/>
                    </a:lnTo>
                    <a:lnTo>
                      <a:pt x="17555" y="8656"/>
                    </a:lnTo>
                    <a:lnTo>
                      <a:pt x="17308" y="8393"/>
                    </a:lnTo>
                    <a:lnTo>
                      <a:pt x="16695" y="7917"/>
                    </a:lnTo>
                    <a:lnTo>
                      <a:pt x="15984" y="7474"/>
                    </a:lnTo>
                    <a:lnTo>
                      <a:pt x="15127" y="7079"/>
                    </a:lnTo>
                    <a:lnTo>
                      <a:pt x="14635" y="6899"/>
                    </a:lnTo>
                    <a:lnTo>
                      <a:pt x="14146" y="6718"/>
                    </a:lnTo>
                    <a:lnTo>
                      <a:pt x="13116" y="6455"/>
                    </a:lnTo>
                    <a:lnTo>
                      <a:pt x="12013" y="6291"/>
                    </a:lnTo>
                    <a:lnTo>
                      <a:pt x="10837" y="6193"/>
                    </a:lnTo>
                    <a:lnTo>
                      <a:pt x="10223" y="6193"/>
                    </a:lnTo>
                    <a:lnTo>
                      <a:pt x="9193" y="6208"/>
                    </a:lnTo>
                    <a:lnTo>
                      <a:pt x="7258" y="6488"/>
                    </a:lnTo>
                    <a:lnTo>
                      <a:pt x="5443" y="7047"/>
                    </a:lnTo>
                    <a:lnTo>
                      <a:pt x="3801" y="7884"/>
                    </a:lnTo>
                    <a:lnTo>
                      <a:pt x="3040" y="8410"/>
                    </a:lnTo>
                    <a:lnTo>
                      <a:pt x="2304" y="8968"/>
                    </a:lnTo>
                    <a:lnTo>
                      <a:pt x="1151" y="10216"/>
                    </a:lnTo>
                    <a:lnTo>
                      <a:pt x="415" y="11580"/>
                    </a:lnTo>
                    <a:lnTo>
                      <a:pt x="23" y="13091"/>
                    </a:lnTo>
                    <a:lnTo>
                      <a:pt x="0" y="13896"/>
                    </a:lnTo>
                    <a:lnTo>
                      <a:pt x="23" y="14701"/>
                    </a:lnTo>
                    <a:lnTo>
                      <a:pt x="415" y="16195"/>
                    </a:lnTo>
                    <a:lnTo>
                      <a:pt x="1151" y="17575"/>
                    </a:lnTo>
                    <a:lnTo>
                      <a:pt x="2304" y="18807"/>
                    </a:lnTo>
                    <a:lnTo>
                      <a:pt x="3040" y="19381"/>
                    </a:lnTo>
                    <a:lnTo>
                      <a:pt x="3801" y="19908"/>
                    </a:lnTo>
                    <a:lnTo>
                      <a:pt x="5443" y="20729"/>
                    </a:lnTo>
                    <a:lnTo>
                      <a:pt x="7258" y="21288"/>
                    </a:lnTo>
                    <a:lnTo>
                      <a:pt x="9193" y="21566"/>
                    </a:lnTo>
                    <a:lnTo>
                      <a:pt x="10223" y="21600"/>
                    </a:lnTo>
                    <a:lnTo>
                      <a:pt x="10837" y="21583"/>
                    </a:lnTo>
                    <a:lnTo>
                      <a:pt x="11988" y="21501"/>
                    </a:lnTo>
                    <a:lnTo>
                      <a:pt x="13092" y="21320"/>
                    </a:lnTo>
                    <a:lnTo>
                      <a:pt x="14146" y="21041"/>
                    </a:lnTo>
                    <a:lnTo>
                      <a:pt x="14635" y="20860"/>
                    </a:lnTo>
                    <a:lnTo>
                      <a:pt x="15127" y="20664"/>
                    </a:lnTo>
                    <a:lnTo>
                      <a:pt x="15961" y="20268"/>
                    </a:lnTo>
                    <a:lnTo>
                      <a:pt x="16695" y="19825"/>
                    </a:lnTo>
                    <a:lnTo>
                      <a:pt x="17308" y="19349"/>
                    </a:lnTo>
                    <a:lnTo>
                      <a:pt x="17555" y="19086"/>
                    </a:lnTo>
                    <a:lnTo>
                      <a:pt x="17751" y="19086"/>
                    </a:lnTo>
                    <a:lnTo>
                      <a:pt x="17751" y="21107"/>
                    </a:lnTo>
                    <a:lnTo>
                      <a:pt x="21600" y="21107"/>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5" name="Google Shape;1375;p86"/>
              <p:cNvSpPr/>
              <p:nvPr/>
            </p:nvSpPr>
            <p:spPr>
              <a:xfrm>
                <a:off x="1260371" y="17580"/>
                <a:ext cx="93312" cy="142884"/>
              </a:xfrm>
              <a:custGeom>
                <a:rect b="b" l="l" r="r" t="t"/>
                <a:pathLst>
                  <a:path extrusionOk="0" h="21600" w="21600">
                    <a:moveTo>
                      <a:pt x="12024" y="2688"/>
                    </a:moveTo>
                    <a:lnTo>
                      <a:pt x="13208" y="2840"/>
                    </a:lnTo>
                    <a:lnTo>
                      <a:pt x="14289" y="3142"/>
                    </a:lnTo>
                    <a:lnTo>
                      <a:pt x="15216" y="3580"/>
                    </a:lnTo>
                    <a:lnTo>
                      <a:pt x="15628" y="3866"/>
                    </a:lnTo>
                    <a:lnTo>
                      <a:pt x="16013" y="4151"/>
                    </a:lnTo>
                    <a:lnTo>
                      <a:pt x="16633" y="4774"/>
                    </a:lnTo>
                    <a:lnTo>
                      <a:pt x="17018" y="5413"/>
                    </a:lnTo>
                    <a:lnTo>
                      <a:pt x="17224" y="6102"/>
                    </a:lnTo>
                    <a:lnTo>
                      <a:pt x="17250" y="6455"/>
                    </a:lnTo>
                    <a:lnTo>
                      <a:pt x="17224" y="6790"/>
                    </a:lnTo>
                    <a:lnTo>
                      <a:pt x="17018" y="7479"/>
                    </a:lnTo>
                    <a:lnTo>
                      <a:pt x="16633" y="8118"/>
                    </a:lnTo>
                    <a:lnTo>
                      <a:pt x="16013" y="8741"/>
                    </a:lnTo>
                    <a:lnTo>
                      <a:pt x="15628" y="9026"/>
                    </a:lnTo>
                    <a:lnTo>
                      <a:pt x="15243" y="9312"/>
                    </a:lnTo>
                    <a:lnTo>
                      <a:pt x="14289" y="9749"/>
                    </a:lnTo>
                    <a:lnTo>
                      <a:pt x="13208" y="10052"/>
                    </a:lnTo>
                    <a:lnTo>
                      <a:pt x="12024" y="10202"/>
                    </a:lnTo>
                    <a:lnTo>
                      <a:pt x="4248" y="10202"/>
                    </a:lnTo>
                    <a:lnTo>
                      <a:pt x="4248" y="2688"/>
                    </a:lnTo>
                    <a:close/>
                    <a:moveTo>
                      <a:pt x="0" y="0"/>
                    </a:moveTo>
                    <a:lnTo>
                      <a:pt x="0" y="21600"/>
                    </a:lnTo>
                    <a:lnTo>
                      <a:pt x="4248" y="21600"/>
                    </a:lnTo>
                    <a:lnTo>
                      <a:pt x="4248" y="12859"/>
                    </a:lnTo>
                    <a:lnTo>
                      <a:pt x="11276" y="12859"/>
                    </a:lnTo>
                    <a:lnTo>
                      <a:pt x="12307" y="12843"/>
                    </a:lnTo>
                    <a:lnTo>
                      <a:pt x="14264" y="12607"/>
                    </a:lnTo>
                    <a:lnTo>
                      <a:pt x="16066" y="12154"/>
                    </a:lnTo>
                    <a:lnTo>
                      <a:pt x="17764" y="11464"/>
                    </a:lnTo>
                    <a:lnTo>
                      <a:pt x="18536" y="11026"/>
                    </a:lnTo>
                    <a:lnTo>
                      <a:pt x="19258" y="10556"/>
                    </a:lnTo>
                    <a:lnTo>
                      <a:pt x="20416" y="9530"/>
                    </a:lnTo>
                    <a:lnTo>
                      <a:pt x="21188" y="8371"/>
                    </a:lnTo>
                    <a:lnTo>
                      <a:pt x="21576" y="7109"/>
                    </a:lnTo>
                    <a:lnTo>
                      <a:pt x="21600" y="6421"/>
                    </a:lnTo>
                    <a:lnTo>
                      <a:pt x="21576" y="5748"/>
                    </a:lnTo>
                    <a:lnTo>
                      <a:pt x="21188" y="4470"/>
                    </a:lnTo>
                    <a:lnTo>
                      <a:pt x="20416" y="3327"/>
                    </a:lnTo>
                    <a:lnTo>
                      <a:pt x="19285" y="2285"/>
                    </a:lnTo>
                    <a:lnTo>
                      <a:pt x="18536" y="1831"/>
                    </a:lnTo>
                    <a:lnTo>
                      <a:pt x="17764" y="1377"/>
                    </a:lnTo>
                    <a:lnTo>
                      <a:pt x="16066" y="705"/>
                    </a:lnTo>
                    <a:lnTo>
                      <a:pt x="14264" y="234"/>
                    </a:lnTo>
                    <a:lnTo>
                      <a:pt x="12307" y="16"/>
                    </a:lnTo>
                    <a:lnTo>
                      <a:pt x="1127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6" name="Google Shape;1376;p86"/>
              <p:cNvSpPr/>
              <p:nvPr/>
            </p:nvSpPr>
            <p:spPr>
              <a:xfrm>
                <a:off x="1370789" y="17580"/>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7" name="Google Shape;1377;p86"/>
              <p:cNvSpPr/>
              <p:nvPr/>
            </p:nvSpPr>
            <p:spPr>
              <a:xfrm>
                <a:off x="1404918" y="59386"/>
                <a:ext cx="86832" cy="104274"/>
              </a:xfrm>
              <a:custGeom>
                <a:rect b="b" l="l" r="r" t="t"/>
                <a:pathLst>
                  <a:path extrusionOk="0" h="21600" w="21600">
                    <a:moveTo>
                      <a:pt x="12391" y="10891"/>
                    </a:moveTo>
                    <a:lnTo>
                      <a:pt x="14105" y="11053"/>
                    </a:lnTo>
                    <a:lnTo>
                      <a:pt x="15544" y="11374"/>
                    </a:lnTo>
                    <a:lnTo>
                      <a:pt x="16761" y="11881"/>
                    </a:lnTo>
                    <a:lnTo>
                      <a:pt x="17258" y="12204"/>
                    </a:lnTo>
                    <a:lnTo>
                      <a:pt x="17230" y="12804"/>
                    </a:lnTo>
                    <a:lnTo>
                      <a:pt x="16925" y="13908"/>
                    </a:lnTo>
                    <a:lnTo>
                      <a:pt x="16345" y="14944"/>
                    </a:lnTo>
                    <a:lnTo>
                      <a:pt x="15489" y="15912"/>
                    </a:lnTo>
                    <a:lnTo>
                      <a:pt x="14935" y="16349"/>
                    </a:lnTo>
                    <a:lnTo>
                      <a:pt x="14355" y="16763"/>
                    </a:lnTo>
                    <a:lnTo>
                      <a:pt x="13137" y="17430"/>
                    </a:lnTo>
                    <a:lnTo>
                      <a:pt x="11837" y="17868"/>
                    </a:lnTo>
                    <a:lnTo>
                      <a:pt x="10481" y="18076"/>
                    </a:lnTo>
                    <a:lnTo>
                      <a:pt x="9792" y="18100"/>
                    </a:lnTo>
                    <a:lnTo>
                      <a:pt x="9292" y="18100"/>
                    </a:lnTo>
                    <a:lnTo>
                      <a:pt x="8353" y="17983"/>
                    </a:lnTo>
                    <a:lnTo>
                      <a:pt x="7469" y="17777"/>
                    </a:lnTo>
                    <a:lnTo>
                      <a:pt x="6639" y="17478"/>
                    </a:lnTo>
                    <a:lnTo>
                      <a:pt x="6251" y="17270"/>
                    </a:lnTo>
                    <a:lnTo>
                      <a:pt x="5892" y="17040"/>
                    </a:lnTo>
                    <a:lnTo>
                      <a:pt x="5338" y="16534"/>
                    </a:lnTo>
                    <a:lnTo>
                      <a:pt x="4951" y="15934"/>
                    </a:lnTo>
                    <a:lnTo>
                      <a:pt x="4758" y="15267"/>
                    </a:lnTo>
                    <a:lnTo>
                      <a:pt x="4729" y="14922"/>
                    </a:lnTo>
                    <a:lnTo>
                      <a:pt x="4758" y="14506"/>
                    </a:lnTo>
                    <a:lnTo>
                      <a:pt x="4951" y="13746"/>
                    </a:lnTo>
                    <a:lnTo>
                      <a:pt x="5393" y="13055"/>
                    </a:lnTo>
                    <a:lnTo>
                      <a:pt x="6030" y="12388"/>
                    </a:lnTo>
                    <a:lnTo>
                      <a:pt x="6444" y="12089"/>
                    </a:lnTo>
                    <a:lnTo>
                      <a:pt x="6886" y="11790"/>
                    </a:lnTo>
                    <a:lnTo>
                      <a:pt x="7937" y="11352"/>
                    </a:lnTo>
                    <a:lnTo>
                      <a:pt x="9183" y="11053"/>
                    </a:lnTo>
                    <a:lnTo>
                      <a:pt x="10622" y="10891"/>
                    </a:lnTo>
                    <a:close/>
                    <a:moveTo>
                      <a:pt x="10786" y="0"/>
                    </a:moveTo>
                    <a:lnTo>
                      <a:pt x="9792" y="22"/>
                    </a:lnTo>
                    <a:lnTo>
                      <a:pt x="7966" y="206"/>
                    </a:lnTo>
                    <a:lnTo>
                      <a:pt x="6334" y="598"/>
                    </a:lnTo>
                    <a:lnTo>
                      <a:pt x="4896" y="1174"/>
                    </a:lnTo>
                    <a:lnTo>
                      <a:pt x="4259" y="1566"/>
                    </a:lnTo>
                    <a:lnTo>
                      <a:pt x="3652" y="1934"/>
                    </a:lnTo>
                    <a:lnTo>
                      <a:pt x="2601" y="2762"/>
                    </a:lnTo>
                    <a:lnTo>
                      <a:pt x="1771" y="3591"/>
                    </a:lnTo>
                    <a:lnTo>
                      <a:pt x="1163" y="4467"/>
                    </a:lnTo>
                    <a:lnTo>
                      <a:pt x="942" y="4928"/>
                    </a:lnTo>
                    <a:lnTo>
                      <a:pt x="5117" y="6425"/>
                    </a:lnTo>
                    <a:lnTo>
                      <a:pt x="5283" y="6078"/>
                    </a:lnTo>
                    <a:lnTo>
                      <a:pt x="5726" y="5456"/>
                    </a:lnTo>
                    <a:lnTo>
                      <a:pt x="6251" y="4928"/>
                    </a:lnTo>
                    <a:lnTo>
                      <a:pt x="6943" y="4467"/>
                    </a:lnTo>
                    <a:lnTo>
                      <a:pt x="7328" y="4259"/>
                    </a:lnTo>
                    <a:lnTo>
                      <a:pt x="8158" y="3914"/>
                    </a:lnTo>
                    <a:lnTo>
                      <a:pt x="9956" y="3522"/>
                    </a:lnTo>
                    <a:lnTo>
                      <a:pt x="10926" y="3477"/>
                    </a:lnTo>
                    <a:lnTo>
                      <a:pt x="11589" y="3500"/>
                    </a:lnTo>
                    <a:lnTo>
                      <a:pt x="12833" y="3661"/>
                    </a:lnTo>
                    <a:lnTo>
                      <a:pt x="13967" y="4007"/>
                    </a:lnTo>
                    <a:lnTo>
                      <a:pt x="14990" y="4512"/>
                    </a:lnTo>
                    <a:lnTo>
                      <a:pt x="15461" y="4835"/>
                    </a:lnTo>
                    <a:lnTo>
                      <a:pt x="15874" y="5181"/>
                    </a:lnTo>
                    <a:lnTo>
                      <a:pt x="16566" y="5963"/>
                    </a:lnTo>
                    <a:lnTo>
                      <a:pt x="17037" y="6838"/>
                    </a:lnTo>
                    <a:lnTo>
                      <a:pt x="17258" y="7852"/>
                    </a:lnTo>
                    <a:lnTo>
                      <a:pt x="17287" y="8404"/>
                    </a:lnTo>
                    <a:lnTo>
                      <a:pt x="17287" y="8981"/>
                    </a:lnTo>
                    <a:lnTo>
                      <a:pt x="16623" y="8682"/>
                    </a:lnTo>
                    <a:lnTo>
                      <a:pt x="15156" y="8220"/>
                    </a:lnTo>
                    <a:lnTo>
                      <a:pt x="13496" y="7898"/>
                    </a:lnTo>
                    <a:lnTo>
                      <a:pt x="11673" y="7759"/>
                    </a:lnTo>
                    <a:lnTo>
                      <a:pt x="10676" y="7737"/>
                    </a:lnTo>
                    <a:lnTo>
                      <a:pt x="9571" y="7759"/>
                    </a:lnTo>
                    <a:lnTo>
                      <a:pt x="7495" y="7991"/>
                    </a:lnTo>
                    <a:lnTo>
                      <a:pt x="5588" y="8450"/>
                    </a:lnTo>
                    <a:lnTo>
                      <a:pt x="3845" y="9165"/>
                    </a:lnTo>
                    <a:lnTo>
                      <a:pt x="3070" y="9624"/>
                    </a:lnTo>
                    <a:lnTo>
                      <a:pt x="2352" y="10085"/>
                    </a:lnTo>
                    <a:lnTo>
                      <a:pt x="1189" y="11214"/>
                    </a:lnTo>
                    <a:lnTo>
                      <a:pt x="416" y="12503"/>
                    </a:lnTo>
                    <a:lnTo>
                      <a:pt x="29" y="13978"/>
                    </a:lnTo>
                    <a:lnTo>
                      <a:pt x="0" y="14805"/>
                    </a:lnTo>
                    <a:lnTo>
                      <a:pt x="29" y="15544"/>
                    </a:lnTo>
                    <a:lnTo>
                      <a:pt x="359" y="16924"/>
                    </a:lnTo>
                    <a:lnTo>
                      <a:pt x="996" y="18169"/>
                    </a:lnTo>
                    <a:lnTo>
                      <a:pt x="1964" y="19250"/>
                    </a:lnTo>
                    <a:lnTo>
                      <a:pt x="2601" y="19711"/>
                    </a:lnTo>
                    <a:lnTo>
                      <a:pt x="3265" y="20171"/>
                    </a:lnTo>
                    <a:lnTo>
                      <a:pt x="4703" y="20862"/>
                    </a:lnTo>
                    <a:lnTo>
                      <a:pt x="6334" y="21323"/>
                    </a:lnTo>
                    <a:lnTo>
                      <a:pt x="8104" y="21576"/>
                    </a:lnTo>
                    <a:lnTo>
                      <a:pt x="9071" y="21600"/>
                    </a:lnTo>
                    <a:lnTo>
                      <a:pt x="9709" y="21576"/>
                    </a:lnTo>
                    <a:lnTo>
                      <a:pt x="10926" y="21461"/>
                    </a:lnTo>
                    <a:lnTo>
                      <a:pt x="12086" y="21254"/>
                    </a:lnTo>
                    <a:lnTo>
                      <a:pt x="13166" y="20931"/>
                    </a:lnTo>
                    <a:lnTo>
                      <a:pt x="14160" y="20493"/>
                    </a:lnTo>
                    <a:lnTo>
                      <a:pt x="15073" y="19941"/>
                    </a:lnTo>
                    <a:lnTo>
                      <a:pt x="15931" y="19274"/>
                    </a:lnTo>
                    <a:lnTo>
                      <a:pt x="16704" y="18513"/>
                    </a:lnTo>
                    <a:lnTo>
                      <a:pt x="17037" y="18076"/>
                    </a:lnTo>
                    <a:lnTo>
                      <a:pt x="17258" y="18076"/>
                    </a:lnTo>
                    <a:lnTo>
                      <a:pt x="17258" y="20909"/>
                    </a:lnTo>
                    <a:lnTo>
                      <a:pt x="21600" y="20909"/>
                    </a:lnTo>
                    <a:lnTo>
                      <a:pt x="21600" y="8658"/>
                    </a:lnTo>
                    <a:lnTo>
                      <a:pt x="21571" y="7668"/>
                    </a:lnTo>
                    <a:lnTo>
                      <a:pt x="21186" y="5825"/>
                    </a:lnTo>
                    <a:lnTo>
                      <a:pt x="20411" y="4237"/>
                    </a:lnTo>
                    <a:lnTo>
                      <a:pt x="19277" y="2855"/>
                    </a:lnTo>
                    <a:lnTo>
                      <a:pt x="18530" y="2279"/>
                    </a:lnTo>
                    <a:lnTo>
                      <a:pt x="17755" y="1726"/>
                    </a:lnTo>
                    <a:lnTo>
                      <a:pt x="16015" y="875"/>
                    </a:lnTo>
                    <a:lnTo>
                      <a:pt x="14077" y="299"/>
                    </a:lnTo>
                    <a:lnTo>
                      <a:pt x="11948" y="22"/>
                    </a:lnTo>
                    <a:lnTo>
                      <a:pt x="10786"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8" name="Google Shape;1378;p86"/>
              <p:cNvSpPr/>
              <p:nvPr/>
            </p:nvSpPr>
            <p:spPr>
              <a:xfrm>
                <a:off x="1504218" y="32809"/>
                <a:ext cx="63396" cy="129330"/>
              </a:xfrm>
              <a:custGeom>
                <a:rect b="b" l="l" r="r" t="t"/>
                <a:pathLst>
                  <a:path extrusionOk="0" h="21600" w="21600">
                    <a:moveTo>
                      <a:pt x="5797" y="0"/>
                    </a:moveTo>
                    <a:lnTo>
                      <a:pt x="5797" y="4996"/>
                    </a:lnTo>
                    <a:lnTo>
                      <a:pt x="0" y="4996"/>
                    </a:lnTo>
                    <a:lnTo>
                      <a:pt x="0" y="7781"/>
                    </a:lnTo>
                    <a:lnTo>
                      <a:pt x="5797" y="7781"/>
                    </a:lnTo>
                    <a:lnTo>
                      <a:pt x="5797" y="16380"/>
                    </a:lnTo>
                    <a:lnTo>
                      <a:pt x="5836" y="16976"/>
                    </a:lnTo>
                    <a:lnTo>
                      <a:pt x="6178" y="18089"/>
                    </a:lnTo>
                    <a:lnTo>
                      <a:pt x="6859" y="19055"/>
                    </a:lnTo>
                    <a:lnTo>
                      <a:pt x="7882" y="19872"/>
                    </a:lnTo>
                    <a:lnTo>
                      <a:pt x="8563" y="20225"/>
                    </a:lnTo>
                    <a:lnTo>
                      <a:pt x="9283" y="20559"/>
                    </a:lnTo>
                    <a:lnTo>
                      <a:pt x="10952" y="21060"/>
                    </a:lnTo>
                    <a:lnTo>
                      <a:pt x="12962" y="21413"/>
                    </a:lnTo>
                    <a:lnTo>
                      <a:pt x="15272" y="21581"/>
                    </a:lnTo>
                    <a:lnTo>
                      <a:pt x="16559" y="21600"/>
                    </a:lnTo>
                    <a:lnTo>
                      <a:pt x="17999" y="21581"/>
                    </a:lnTo>
                    <a:lnTo>
                      <a:pt x="20541" y="21340"/>
                    </a:lnTo>
                    <a:lnTo>
                      <a:pt x="21600" y="21154"/>
                    </a:lnTo>
                    <a:lnTo>
                      <a:pt x="19404" y="18536"/>
                    </a:lnTo>
                    <a:lnTo>
                      <a:pt x="18798" y="18646"/>
                    </a:lnTo>
                    <a:lnTo>
                      <a:pt x="17393" y="18777"/>
                    </a:lnTo>
                    <a:lnTo>
                      <a:pt x="16559" y="18794"/>
                    </a:lnTo>
                    <a:lnTo>
                      <a:pt x="16031" y="18777"/>
                    </a:lnTo>
                    <a:lnTo>
                      <a:pt x="15044" y="18702"/>
                    </a:lnTo>
                    <a:lnTo>
                      <a:pt x="14174" y="18536"/>
                    </a:lnTo>
                    <a:lnTo>
                      <a:pt x="13490" y="18275"/>
                    </a:lnTo>
                    <a:lnTo>
                      <a:pt x="12923" y="17940"/>
                    </a:lnTo>
                    <a:lnTo>
                      <a:pt x="12506" y="17533"/>
                    </a:lnTo>
                    <a:lnTo>
                      <a:pt x="12128" y="16752"/>
                    </a:lnTo>
                    <a:lnTo>
                      <a:pt x="12050" y="16121"/>
                    </a:lnTo>
                    <a:lnTo>
                      <a:pt x="12050" y="7781"/>
                    </a:lnTo>
                    <a:lnTo>
                      <a:pt x="20199" y="7781"/>
                    </a:lnTo>
                    <a:lnTo>
                      <a:pt x="20199" y="4996"/>
                    </a:lnTo>
                    <a:lnTo>
                      <a:pt x="12050" y="4996"/>
                    </a:lnTo>
                    <a:lnTo>
                      <a:pt x="1205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9" name="Google Shape;1379;p86"/>
              <p:cNvSpPr/>
              <p:nvPr/>
            </p:nvSpPr>
            <p:spPr>
              <a:xfrm>
                <a:off x="1576711" y="16911"/>
                <a:ext cx="67824" cy="143532"/>
              </a:xfrm>
              <a:custGeom>
                <a:rect b="b" l="l" r="r" t="t"/>
                <a:pathLst>
                  <a:path extrusionOk="0" h="21600" w="21600">
                    <a:moveTo>
                      <a:pt x="15688" y="0"/>
                    </a:moveTo>
                    <a:lnTo>
                      <a:pt x="13456" y="167"/>
                    </a:lnTo>
                    <a:lnTo>
                      <a:pt x="11438" y="502"/>
                    </a:lnTo>
                    <a:lnTo>
                      <a:pt x="9666" y="1020"/>
                    </a:lnTo>
                    <a:lnTo>
                      <a:pt x="8890" y="1355"/>
                    </a:lnTo>
                    <a:lnTo>
                      <a:pt x="8180" y="1689"/>
                    </a:lnTo>
                    <a:lnTo>
                      <a:pt x="7011" y="2476"/>
                    </a:lnTo>
                    <a:lnTo>
                      <a:pt x="6268" y="3379"/>
                    </a:lnTo>
                    <a:lnTo>
                      <a:pt x="5879" y="4401"/>
                    </a:lnTo>
                    <a:lnTo>
                      <a:pt x="5842" y="4952"/>
                    </a:lnTo>
                    <a:lnTo>
                      <a:pt x="5842" y="6894"/>
                    </a:lnTo>
                    <a:lnTo>
                      <a:pt x="0" y="6894"/>
                    </a:lnTo>
                    <a:lnTo>
                      <a:pt x="0" y="9402"/>
                    </a:lnTo>
                    <a:lnTo>
                      <a:pt x="5842" y="9402"/>
                    </a:lnTo>
                    <a:lnTo>
                      <a:pt x="5842" y="21600"/>
                    </a:lnTo>
                    <a:lnTo>
                      <a:pt x="11684" y="21600"/>
                    </a:lnTo>
                    <a:lnTo>
                      <a:pt x="11684" y="9402"/>
                    </a:lnTo>
                    <a:lnTo>
                      <a:pt x="19831" y="9402"/>
                    </a:lnTo>
                    <a:lnTo>
                      <a:pt x="19831" y="6909"/>
                    </a:lnTo>
                    <a:lnTo>
                      <a:pt x="11684" y="6909"/>
                    </a:lnTo>
                    <a:lnTo>
                      <a:pt x="11684" y="4752"/>
                    </a:lnTo>
                    <a:lnTo>
                      <a:pt x="11898" y="4199"/>
                    </a:lnTo>
                    <a:lnTo>
                      <a:pt x="12251" y="3730"/>
                    </a:lnTo>
                    <a:lnTo>
                      <a:pt x="12783" y="3346"/>
                    </a:lnTo>
                    <a:lnTo>
                      <a:pt x="13137" y="3179"/>
                    </a:lnTo>
                    <a:lnTo>
                      <a:pt x="13526" y="3011"/>
                    </a:lnTo>
                    <a:lnTo>
                      <a:pt x="14376" y="2761"/>
                    </a:lnTo>
                    <a:lnTo>
                      <a:pt x="15298" y="2610"/>
                    </a:lnTo>
                    <a:lnTo>
                      <a:pt x="16361" y="2526"/>
                    </a:lnTo>
                    <a:lnTo>
                      <a:pt x="17706" y="2526"/>
                    </a:lnTo>
                    <a:lnTo>
                      <a:pt x="19052" y="2643"/>
                    </a:lnTo>
                    <a:lnTo>
                      <a:pt x="19582" y="2761"/>
                    </a:lnTo>
                    <a:lnTo>
                      <a:pt x="21600" y="384"/>
                    </a:lnTo>
                    <a:lnTo>
                      <a:pt x="20644" y="200"/>
                    </a:lnTo>
                    <a:lnTo>
                      <a:pt x="1827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0" name="Google Shape;1380;p86"/>
              <p:cNvSpPr/>
              <p:nvPr/>
            </p:nvSpPr>
            <p:spPr>
              <a:xfrm>
                <a:off x="1644989" y="59491"/>
                <a:ext cx="100656" cy="104274"/>
              </a:xfrm>
              <a:custGeom>
                <a:rect b="b" l="l" r="r" t="t"/>
                <a:pathLst>
                  <a:path extrusionOk="0" h="21600" w="21600">
                    <a:moveTo>
                      <a:pt x="11455" y="3500"/>
                    </a:moveTo>
                    <a:lnTo>
                      <a:pt x="12745" y="3778"/>
                    </a:lnTo>
                    <a:lnTo>
                      <a:pt x="13938" y="4284"/>
                    </a:lnTo>
                    <a:lnTo>
                      <a:pt x="15060" y="5021"/>
                    </a:lnTo>
                    <a:lnTo>
                      <a:pt x="15561" y="5504"/>
                    </a:lnTo>
                    <a:lnTo>
                      <a:pt x="16039" y="6011"/>
                    </a:lnTo>
                    <a:lnTo>
                      <a:pt x="16802" y="7163"/>
                    </a:lnTo>
                    <a:lnTo>
                      <a:pt x="17328" y="8497"/>
                    </a:lnTo>
                    <a:lnTo>
                      <a:pt x="17566" y="9994"/>
                    </a:lnTo>
                    <a:lnTo>
                      <a:pt x="17590" y="10800"/>
                    </a:lnTo>
                    <a:lnTo>
                      <a:pt x="17566" y="11606"/>
                    </a:lnTo>
                    <a:lnTo>
                      <a:pt x="17328" y="13103"/>
                    </a:lnTo>
                    <a:lnTo>
                      <a:pt x="16802" y="14415"/>
                    </a:lnTo>
                    <a:lnTo>
                      <a:pt x="16039" y="15589"/>
                    </a:lnTo>
                    <a:lnTo>
                      <a:pt x="15561" y="16096"/>
                    </a:lnTo>
                    <a:lnTo>
                      <a:pt x="15060" y="16581"/>
                    </a:lnTo>
                    <a:lnTo>
                      <a:pt x="13938" y="17339"/>
                    </a:lnTo>
                    <a:lnTo>
                      <a:pt x="12745" y="17846"/>
                    </a:lnTo>
                    <a:lnTo>
                      <a:pt x="11455" y="18100"/>
                    </a:lnTo>
                    <a:lnTo>
                      <a:pt x="10763" y="18123"/>
                    </a:lnTo>
                    <a:lnTo>
                      <a:pt x="10072" y="18100"/>
                    </a:lnTo>
                    <a:lnTo>
                      <a:pt x="8783" y="17824"/>
                    </a:lnTo>
                    <a:lnTo>
                      <a:pt x="7589" y="17318"/>
                    </a:lnTo>
                    <a:lnTo>
                      <a:pt x="6468" y="16581"/>
                    </a:lnTo>
                    <a:lnTo>
                      <a:pt x="5965" y="16096"/>
                    </a:lnTo>
                    <a:lnTo>
                      <a:pt x="5489" y="15567"/>
                    </a:lnTo>
                    <a:lnTo>
                      <a:pt x="4726" y="14415"/>
                    </a:lnTo>
                    <a:lnTo>
                      <a:pt x="4201" y="13081"/>
                    </a:lnTo>
                    <a:lnTo>
                      <a:pt x="3960" y="11606"/>
                    </a:lnTo>
                    <a:lnTo>
                      <a:pt x="3938" y="10800"/>
                    </a:lnTo>
                    <a:lnTo>
                      <a:pt x="3960" y="9994"/>
                    </a:lnTo>
                    <a:lnTo>
                      <a:pt x="4201" y="8497"/>
                    </a:lnTo>
                    <a:lnTo>
                      <a:pt x="4726" y="7185"/>
                    </a:lnTo>
                    <a:lnTo>
                      <a:pt x="5489" y="6011"/>
                    </a:lnTo>
                    <a:lnTo>
                      <a:pt x="5965" y="5504"/>
                    </a:lnTo>
                    <a:lnTo>
                      <a:pt x="6468" y="5021"/>
                    </a:lnTo>
                    <a:lnTo>
                      <a:pt x="7589" y="4261"/>
                    </a:lnTo>
                    <a:lnTo>
                      <a:pt x="8783" y="3754"/>
                    </a:lnTo>
                    <a:lnTo>
                      <a:pt x="10072" y="3500"/>
                    </a:lnTo>
                    <a:close/>
                    <a:moveTo>
                      <a:pt x="10788" y="0"/>
                    </a:moveTo>
                    <a:lnTo>
                      <a:pt x="9641" y="48"/>
                    </a:lnTo>
                    <a:lnTo>
                      <a:pt x="7494" y="416"/>
                    </a:lnTo>
                    <a:lnTo>
                      <a:pt x="5536" y="1198"/>
                    </a:lnTo>
                    <a:lnTo>
                      <a:pt x="3819" y="2350"/>
                    </a:lnTo>
                    <a:lnTo>
                      <a:pt x="3031" y="3087"/>
                    </a:lnTo>
                    <a:lnTo>
                      <a:pt x="2315" y="3869"/>
                    </a:lnTo>
                    <a:lnTo>
                      <a:pt x="1168" y="5597"/>
                    </a:lnTo>
                    <a:lnTo>
                      <a:pt x="404" y="7531"/>
                    </a:lnTo>
                    <a:lnTo>
                      <a:pt x="23" y="9650"/>
                    </a:lnTo>
                    <a:lnTo>
                      <a:pt x="0" y="10800"/>
                    </a:lnTo>
                    <a:lnTo>
                      <a:pt x="23" y="11929"/>
                    </a:lnTo>
                    <a:lnTo>
                      <a:pt x="404" y="14071"/>
                    </a:lnTo>
                    <a:lnTo>
                      <a:pt x="1168" y="16005"/>
                    </a:lnTo>
                    <a:lnTo>
                      <a:pt x="2315" y="17731"/>
                    </a:lnTo>
                    <a:lnTo>
                      <a:pt x="3031" y="18515"/>
                    </a:lnTo>
                    <a:lnTo>
                      <a:pt x="3819" y="19252"/>
                    </a:lnTo>
                    <a:lnTo>
                      <a:pt x="5536" y="20402"/>
                    </a:lnTo>
                    <a:lnTo>
                      <a:pt x="7494" y="21186"/>
                    </a:lnTo>
                    <a:lnTo>
                      <a:pt x="9641" y="21554"/>
                    </a:lnTo>
                    <a:lnTo>
                      <a:pt x="10788" y="21600"/>
                    </a:lnTo>
                    <a:lnTo>
                      <a:pt x="11957" y="21554"/>
                    </a:lnTo>
                    <a:lnTo>
                      <a:pt x="14104" y="21186"/>
                    </a:lnTo>
                    <a:lnTo>
                      <a:pt x="16039" y="20402"/>
                    </a:lnTo>
                    <a:lnTo>
                      <a:pt x="17781" y="19252"/>
                    </a:lnTo>
                    <a:lnTo>
                      <a:pt x="18544" y="18515"/>
                    </a:lnTo>
                    <a:lnTo>
                      <a:pt x="19283" y="17731"/>
                    </a:lnTo>
                    <a:lnTo>
                      <a:pt x="20430" y="15981"/>
                    </a:lnTo>
                    <a:lnTo>
                      <a:pt x="21169" y="14047"/>
                    </a:lnTo>
                    <a:lnTo>
                      <a:pt x="21551" y="11929"/>
                    </a:lnTo>
                    <a:lnTo>
                      <a:pt x="21600" y="10800"/>
                    </a:lnTo>
                    <a:lnTo>
                      <a:pt x="21551" y="9671"/>
                    </a:lnTo>
                    <a:lnTo>
                      <a:pt x="21169" y="7531"/>
                    </a:lnTo>
                    <a:lnTo>
                      <a:pt x="20430" y="5597"/>
                    </a:lnTo>
                    <a:lnTo>
                      <a:pt x="19283" y="3869"/>
                    </a:lnTo>
                    <a:lnTo>
                      <a:pt x="18544" y="3087"/>
                    </a:lnTo>
                    <a:lnTo>
                      <a:pt x="17781" y="2350"/>
                    </a:lnTo>
                    <a:lnTo>
                      <a:pt x="16039" y="1198"/>
                    </a:lnTo>
                    <a:lnTo>
                      <a:pt x="14104" y="416"/>
                    </a:lnTo>
                    <a:lnTo>
                      <a:pt x="11957" y="48"/>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1" name="Google Shape;1381;p86"/>
              <p:cNvSpPr/>
              <p:nvPr/>
            </p:nvSpPr>
            <p:spPr>
              <a:xfrm>
                <a:off x="1760292" y="60380"/>
                <a:ext cx="60480" cy="100062"/>
              </a:xfrm>
              <a:custGeom>
                <a:rect b="b" l="l" r="r" t="t"/>
                <a:pathLst>
                  <a:path extrusionOk="0" h="21600" w="21600">
                    <a:moveTo>
                      <a:pt x="15964" y="0"/>
                    </a:moveTo>
                    <a:lnTo>
                      <a:pt x="14492" y="144"/>
                    </a:lnTo>
                    <a:lnTo>
                      <a:pt x="12983" y="409"/>
                    </a:lnTo>
                    <a:lnTo>
                      <a:pt x="11474" y="840"/>
                    </a:lnTo>
                    <a:lnTo>
                      <a:pt x="10682" y="1104"/>
                    </a:lnTo>
                    <a:lnTo>
                      <a:pt x="9928" y="1393"/>
                    </a:lnTo>
                    <a:lnTo>
                      <a:pt x="8617" y="2041"/>
                    </a:lnTo>
                    <a:lnTo>
                      <a:pt x="7582" y="2736"/>
                    </a:lnTo>
                    <a:lnTo>
                      <a:pt x="6828" y="3528"/>
                    </a:lnTo>
                    <a:lnTo>
                      <a:pt x="6551" y="3962"/>
                    </a:lnTo>
                    <a:lnTo>
                      <a:pt x="6275" y="3962"/>
                    </a:lnTo>
                    <a:lnTo>
                      <a:pt x="6275" y="506"/>
                    </a:lnTo>
                    <a:lnTo>
                      <a:pt x="0" y="506"/>
                    </a:lnTo>
                    <a:lnTo>
                      <a:pt x="0" y="21600"/>
                    </a:lnTo>
                    <a:lnTo>
                      <a:pt x="6592" y="21600"/>
                    </a:lnTo>
                    <a:lnTo>
                      <a:pt x="6592" y="10080"/>
                    </a:lnTo>
                    <a:lnTo>
                      <a:pt x="6630" y="9384"/>
                    </a:lnTo>
                    <a:lnTo>
                      <a:pt x="6988" y="8136"/>
                    </a:lnTo>
                    <a:lnTo>
                      <a:pt x="7664" y="7032"/>
                    </a:lnTo>
                    <a:lnTo>
                      <a:pt x="8695" y="6048"/>
                    </a:lnTo>
                    <a:lnTo>
                      <a:pt x="9330" y="5617"/>
                    </a:lnTo>
                    <a:lnTo>
                      <a:pt x="10047" y="5185"/>
                    </a:lnTo>
                    <a:lnTo>
                      <a:pt x="11515" y="4560"/>
                    </a:lnTo>
                    <a:lnTo>
                      <a:pt x="13065" y="4129"/>
                    </a:lnTo>
                    <a:lnTo>
                      <a:pt x="14772" y="3912"/>
                    </a:lnTo>
                    <a:lnTo>
                      <a:pt x="15646" y="3890"/>
                    </a:lnTo>
                    <a:lnTo>
                      <a:pt x="16677" y="3912"/>
                    </a:lnTo>
                    <a:lnTo>
                      <a:pt x="18425" y="4057"/>
                    </a:lnTo>
                    <a:lnTo>
                      <a:pt x="19098" y="4201"/>
                    </a:lnTo>
                    <a:lnTo>
                      <a:pt x="21600" y="506"/>
                    </a:lnTo>
                    <a:lnTo>
                      <a:pt x="20569" y="264"/>
                    </a:lnTo>
                    <a:lnTo>
                      <a:pt x="18108" y="25"/>
                    </a:lnTo>
                    <a:lnTo>
                      <a:pt x="1667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2" name="Google Shape;1382;p86"/>
              <p:cNvSpPr/>
              <p:nvPr/>
            </p:nvSpPr>
            <p:spPr>
              <a:xfrm>
                <a:off x="1832785" y="59721"/>
                <a:ext cx="148230" cy="101304"/>
              </a:xfrm>
              <a:custGeom>
                <a:rect b="b" l="l" r="r" t="t"/>
                <a:pathLst>
                  <a:path extrusionOk="0" h="21600" w="21600">
                    <a:moveTo>
                      <a:pt x="6757" y="0"/>
                    </a:moveTo>
                    <a:lnTo>
                      <a:pt x="6126" y="141"/>
                    </a:lnTo>
                    <a:lnTo>
                      <a:pt x="5493" y="402"/>
                    </a:lnTo>
                    <a:lnTo>
                      <a:pt x="4862" y="781"/>
                    </a:lnTo>
                    <a:lnTo>
                      <a:pt x="4554" y="1019"/>
                    </a:lnTo>
                    <a:lnTo>
                      <a:pt x="4230" y="1280"/>
                    </a:lnTo>
                    <a:lnTo>
                      <a:pt x="3679" y="1872"/>
                    </a:lnTo>
                    <a:lnTo>
                      <a:pt x="3209" y="2489"/>
                    </a:lnTo>
                    <a:lnTo>
                      <a:pt x="2820" y="3176"/>
                    </a:lnTo>
                    <a:lnTo>
                      <a:pt x="2674" y="3555"/>
                    </a:lnTo>
                    <a:lnTo>
                      <a:pt x="2544" y="3555"/>
                    </a:lnTo>
                    <a:lnTo>
                      <a:pt x="2544" y="640"/>
                    </a:lnTo>
                    <a:lnTo>
                      <a:pt x="0" y="640"/>
                    </a:lnTo>
                    <a:lnTo>
                      <a:pt x="0" y="21600"/>
                    </a:lnTo>
                    <a:lnTo>
                      <a:pt x="2641" y="21600"/>
                    </a:lnTo>
                    <a:lnTo>
                      <a:pt x="2641" y="10077"/>
                    </a:lnTo>
                    <a:lnTo>
                      <a:pt x="2658" y="9437"/>
                    </a:lnTo>
                    <a:lnTo>
                      <a:pt x="2788" y="8251"/>
                    </a:lnTo>
                    <a:lnTo>
                      <a:pt x="3047" y="7137"/>
                    </a:lnTo>
                    <a:lnTo>
                      <a:pt x="3436" y="6094"/>
                    </a:lnTo>
                    <a:lnTo>
                      <a:pt x="3679" y="5596"/>
                    </a:lnTo>
                    <a:lnTo>
                      <a:pt x="3939" y="5121"/>
                    </a:lnTo>
                    <a:lnTo>
                      <a:pt x="4506" y="4385"/>
                    </a:lnTo>
                    <a:lnTo>
                      <a:pt x="5170" y="3888"/>
                    </a:lnTo>
                    <a:lnTo>
                      <a:pt x="5882" y="3651"/>
                    </a:lnTo>
                    <a:lnTo>
                      <a:pt x="6272" y="3627"/>
                    </a:lnTo>
                    <a:lnTo>
                      <a:pt x="6661" y="3651"/>
                    </a:lnTo>
                    <a:lnTo>
                      <a:pt x="7357" y="3794"/>
                    </a:lnTo>
                    <a:lnTo>
                      <a:pt x="7957" y="4124"/>
                    </a:lnTo>
                    <a:lnTo>
                      <a:pt x="8459" y="4624"/>
                    </a:lnTo>
                    <a:lnTo>
                      <a:pt x="8653" y="4932"/>
                    </a:lnTo>
                    <a:lnTo>
                      <a:pt x="8848" y="5286"/>
                    </a:lnTo>
                    <a:lnTo>
                      <a:pt x="9139" y="6187"/>
                    </a:lnTo>
                    <a:lnTo>
                      <a:pt x="9350" y="7303"/>
                    </a:lnTo>
                    <a:lnTo>
                      <a:pt x="9447" y="8654"/>
                    </a:lnTo>
                    <a:lnTo>
                      <a:pt x="9447" y="21578"/>
                    </a:lnTo>
                    <a:lnTo>
                      <a:pt x="12121" y="21578"/>
                    </a:lnTo>
                    <a:lnTo>
                      <a:pt x="12121" y="10028"/>
                    </a:lnTo>
                    <a:lnTo>
                      <a:pt x="12137" y="9413"/>
                    </a:lnTo>
                    <a:lnTo>
                      <a:pt x="12267" y="8228"/>
                    </a:lnTo>
                    <a:lnTo>
                      <a:pt x="12526" y="7089"/>
                    </a:lnTo>
                    <a:lnTo>
                      <a:pt x="12915" y="6047"/>
                    </a:lnTo>
                    <a:lnTo>
                      <a:pt x="13159" y="5572"/>
                    </a:lnTo>
                    <a:lnTo>
                      <a:pt x="13418" y="5097"/>
                    </a:lnTo>
                    <a:lnTo>
                      <a:pt x="13985" y="4363"/>
                    </a:lnTo>
                    <a:lnTo>
                      <a:pt x="14649" y="3863"/>
                    </a:lnTo>
                    <a:lnTo>
                      <a:pt x="15361" y="3627"/>
                    </a:lnTo>
                    <a:lnTo>
                      <a:pt x="15751" y="3604"/>
                    </a:lnTo>
                    <a:lnTo>
                      <a:pt x="16140" y="3627"/>
                    </a:lnTo>
                    <a:lnTo>
                      <a:pt x="16837" y="3770"/>
                    </a:lnTo>
                    <a:lnTo>
                      <a:pt x="17436" y="4102"/>
                    </a:lnTo>
                    <a:lnTo>
                      <a:pt x="17939" y="4599"/>
                    </a:lnTo>
                    <a:lnTo>
                      <a:pt x="18132" y="4907"/>
                    </a:lnTo>
                    <a:lnTo>
                      <a:pt x="18327" y="5264"/>
                    </a:lnTo>
                    <a:lnTo>
                      <a:pt x="18619" y="6141"/>
                    </a:lnTo>
                    <a:lnTo>
                      <a:pt x="18830" y="7278"/>
                    </a:lnTo>
                    <a:lnTo>
                      <a:pt x="18926" y="8607"/>
                    </a:lnTo>
                    <a:lnTo>
                      <a:pt x="18926" y="21529"/>
                    </a:lnTo>
                    <a:lnTo>
                      <a:pt x="21600" y="21529"/>
                    </a:lnTo>
                    <a:lnTo>
                      <a:pt x="21600" y="8773"/>
                    </a:lnTo>
                    <a:lnTo>
                      <a:pt x="21585" y="7778"/>
                    </a:lnTo>
                    <a:lnTo>
                      <a:pt x="21438" y="5951"/>
                    </a:lnTo>
                    <a:lnTo>
                      <a:pt x="21114" y="4363"/>
                    </a:lnTo>
                    <a:lnTo>
                      <a:pt x="20629" y="2962"/>
                    </a:lnTo>
                    <a:lnTo>
                      <a:pt x="20336" y="2371"/>
                    </a:lnTo>
                    <a:lnTo>
                      <a:pt x="19996" y="1802"/>
                    </a:lnTo>
                    <a:lnTo>
                      <a:pt x="19202" y="901"/>
                    </a:lnTo>
                    <a:lnTo>
                      <a:pt x="18247" y="308"/>
                    </a:lnTo>
                    <a:lnTo>
                      <a:pt x="17145" y="22"/>
                    </a:lnTo>
                    <a:lnTo>
                      <a:pt x="16529" y="0"/>
                    </a:lnTo>
                    <a:lnTo>
                      <a:pt x="16123" y="0"/>
                    </a:lnTo>
                    <a:lnTo>
                      <a:pt x="15361" y="118"/>
                    </a:lnTo>
                    <a:lnTo>
                      <a:pt x="14649" y="379"/>
                    </a:lnTo>
                    <a:lnTo>
                      <a:pt x="13985" y="758"/>
                    </a:lnTo>
                    <a:lnTo>
                      <a:pt x="13352" y="1256"/>
                    </a:lnTo>
                    <a:lnTo>
                      <a:pt x="12785" y="1872"/>
                    </a:lnTo>
                    <a:lnTo>
                      <a:pt x="12250" y="2632"/>
                    </a:lnTo>
                    <a:lnTo>
                      <a:pt x="11781" y="3509"/>
                    </a:lnTo>
                    <a:lnTo>
                      <a:pt x="11554" y="3984"/>
                    </a:lnTo>
                    <a:lnTo>
                      <a:pt x="11409" y="3509"/>
                    </a:lnTo>
                    <a:lnTo>
                      <a:pt x="11035" y="2632"/>
                    </a:lnTo>
                    <a:lnTo>
                      <a:pt x="10615" y="1872"/>
                    </a:lnTo>
                    <a:lnTo>
                      <a:pt x="10112" y="1256"/>
                    </a:lnTo>
                    <a:lnTo>
                      <a:pt x="9561" y="758"/>
                    </a:lnTo>
                    <a:lnTo>
                      <a:pt x="8929" y="379"/>
                    </a:lnTo>
                    <a:lnTo>
                      <a:pt x="8232" y="118"/>
                    </a:lnTo>
                    <a:lnTo>
                      <a:pt x="747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3" name="Google Shape;1383;p86"/>
              <p:cNvSpPr/>
              <p:nvPr/>
            </p:nvSpPr>
            <p:spPr>
              <a:xfrm>
                <a:off x="9" y="9"/>
                <a:ext cx="646488" cy="211032"/>
              </a:xfrm>
              <a:custGeom>
                <a:rect b="b" l="l" r="r" t="t"/>
                <a:pathLst>
                  <a:path extrusionOk="0" h="21600" w="21600">
                    <a:moveTo>
                      <a:pt x="20040" y="8058"/>
                    </a:moveTo>
                    <a:lnTo>
                      <a:pt x="20151" y="8069"/>
                    </a:lnTo>
                    <a:lnTo>
                      <a:pt x="20356" y="8216"/>
                    </a:lnTo>
                    <a:lnTo>
                      <a:pt x="20448" y="8365"/>
                    </a:lnTo>
                    <a:lnTo>
                      <a:pt x="20534" y="8535"/>
                    </a:lnTo>
                    <a:lnTo>
                      <a:pt x="20656" y="8945"/>
                    </a:lnTo>
                    <a:lnTo>
                      <a:pt x="20693" y="9196"/>
                    </a:lnTo>
                    <a:lnTo>
                      <a:pt x="19118" y="11199"/>
                    </a:lnTo>
                    <a:lnTo>
                      <a:pt x="19118" y="10857"/>
                    </a:lnTo>
                    <a:lnTo>
                      <a:pt x="19152" y="10209"/>
                    </a:lnTo>
                    <a:lnTo>
                      <a:pt x="19223" y="9639"/>
                    </a:lnTo>
                    <a:lnTo>
                      <a:pt x="19334" y="9127"/>
                    </a:lnTo>
                    <a:lnTo>
                      <a:pt x="19404" y="8911"/>
                    </a:lnTo>
                    <a:lnTo>
                      <a:pt x="19475" y="8706"/>
                    </a:lnTo>
                    <a:lnTo>
                      <a:pt x="19631" y="8388"/>
                    </a:lnTo>
                    <a:lnTo>
                      <a:pt x="19787" y="8171"/>
                    </a:lnTo>
                    <a:lnTo>
                      <a:pt x="19954" y="8069"/>
                    </a:lnTo>
                    <a:lnTo>
                      <a:pt x="20040" y="8058"/>
                    </a:lnTo>
                    <a:close/>
                    <a:moveTo>
                      <a:pt x="7471" y="8103"/>
                    </a:moveTo>
                    <a:lnTo>
                      <a:pt x="7661" y="8228"/>
                    </a:lnTo>
                    <a:lnTo>
                      <a:pt x="7835" y="8456"/>
                    </a:lnTo>
                    <a:lnTo>
                      <a:pt x="7999" y="8798"/>
                    </a:lnTo>
                    <a:lnTo>
                      <a:pt x="8069" y="9025"/>
                    </a:lnTo>
                    <a:lnTo>
                      <a:pt x="8140" y="9253"/>
                    </a:lnTo>
                    <a:lnTo>
                      <a:pt x="8248" y="9776"/>
                    </a:lnTo>
                    <a:lnTo>
                      <a:pt x="8318" y="10368"/>
                    </a:lnTo>
                    <a:lnTo>
                      <a:pt x="8355" y="11017"/>
                    </a:lnTo>
                    <a:lnTo>
                      <a:pt x="8359" y="11369"/>
                    </a:lnTo>
                    <a:lnTo>
                      <a:pt x="8355" y="11710"/>
                    </a:lnTo>
                    <a:lnTo>
                      <a:pt x="8318" y="12359"/>
                    </a:lnTo>
                    <a:lnTo>
                      <a:pt x="8248" y="12939"/>
                    </a:lnTo>
                    <a:lnTo>
                      <a:pt x="8136" y="13463"/>
                    </a:lnTo>
                    <a:lnTo>
                      <a:pt x="8066" y="13702"/>
                    </a:lnTo>
                    <a:lnTo>
                      <a:pt x="7991" y="13918"/>
                    </a:lnTo>
                    <a:lnTo>
                      <a:pt x="7832" y="14271"/>
                    </a:lnTo>
                    <a:lnTo>
                      <a:pt x="7653" y="14499"/>
                    </a:lnTo>
                    <a:lnTo>
                      <a:pt x="7464" y="14613"/>
                    </a:lnTo>
                    <a:lnTo>
                      <a:pt x="7367" y="14624"/>
                    </a:lnTo>
                    <a:lnTo>
                      <a:pt x="7263" y="14613"/>
                    </a:lnTo>
                    <a:lnTo>
                      <a:pt x="7074" y="14499"/>
                    </a:lnTo>
                    <a:lnTo>
                      <a:pt x="6899" y="14271"/>
                    </a:lnTo>
                    <a:lnTo>
                      <a:pt x="6739" y="13930"/>
                    </a:lnTo>
                    <a:lnTo>
                      <a:pt x="6665" y="13702"/>
                    </a:lnTo>
                    <a:lnTo>
                      <a:pt x="6591" y="13463"/>
                    </a:lnTo>
                    <a:lnTo>
                      <a:pt x="6483" y="12939"/>
                    </a:lnTo>
                    <a:lnTo>
                      <a:pt x="6409" y="12359"/>
                    </a:lnTo>
                    <a:lnTo>
                      <a:pt x="6379" y="11722"/>
                    </a:lnTo>
                    <a:lnTo>
                      <a:pt x="6379" y="11369"/>
                    </a:lnTo>
                    <a:lnTo>
                      <a:pt x="6383" y="11017"/>
                    </a:lnTo>
                    <a:lnTo>
                      <a:pt x="6420" y="10368"/>
                    </a:lnTo>
                    <a:lnTo>
                      <a:pt x="6490" y="9776"/>
                    </a:lnTo>
                    <a:lnTo>
                      <a:pt x="6598" y="9253"/>
                    </a:lnTo>
                    <a:lnTo>
                      <a:pt x="6669" y="9025"/>
                    </a:lnTo>
                    <a:lnTo>
                      <a:pt x="6743" y="8798"/>
                    </a:lnTo>
                    <a:lnTo>
                      <a:pt x="6903" y="8456"/>
                    </a:lnTo>
                    <a:lnTo>
                      <a:pt x="7077" y="8228"/>
                    </a:lnTo>
                    <a:lnTo>
                      <a:pt x="7267" y="8103"/>
                    </a:lnTo>
                    <a:close/>
                    <a:moveTo>
                      <a:pt x="11320" y="8103"/>
                    </a:moveTo>
                    <a:lnTo>
                      <a:pt x="11510" y="8228"/>
                    </a:lnTo>
                    <a:lnTo>
                      <a:pt x="11688" y="8456"/>
                    </a:lnTo>
                    <a:lnTo>
                      <a:pt x="11848" y="8798"/>
                    </a:lnTo>
                    <a:lnTo>
                      <a:pt x="11922" y="9025"/>
                    </a:lnTo>
                    <a:lnTo>
                      <a:pt x="11989" y="9253"/>
                    </a:lnTo>
                    <a:lnTo>
                      <a:pt x="12097" y="9776"/>
                    </a:lnTo>
                    <a:lnTo>
                      <a:pt x="12171" y="10368"/>
                    </a:lnTo>
                    <a:lnTo>
                      <a:pt x="12205" y="11017"/>
                    </a:lnTo>
                    <a:lnTo>
                      <a:pt x="12208" y="11369"/>
                    </a:lnTo>
                    <a:lnTo>
                      <a:pt x="12205" y="11710"/>
                    </a:lnTo>
                    <a:lnTo>
                      <a:pt x="12171" y="12359"/>
                    </a:lnTo>
                    <a:lnTo>
                      <a:pt x="12097" y="12939"/>
                    </a:lnTo>
                    <a:lnTo>
                      <a:pt x="11985" y="13463"/>
                    </a:lnTo>
                    <a:lnTo>
                      <a:pt x="11918" y="13702"/>
                    </a:lnTo>
                    <a:lnTo>
                      <a:pt x="11840" y="13918"/>
                    </a:lnTo>
                    <a:lnTo>
                      <a:pt x="11681" y="14271"/>
                    </a:lnTo>
                    <a:lnTo>
                      <a:pt x="11506" y="14499"/>
                    </a:lnTo>
                    <a:lnTo>
                      <a:pt x="11317" y="14613"/>
                    </a:lnTo>
                    <a:lnTo>
                      <a:pt x="11216" y="14624"/>
                    </a:lnTo>
                    <a:lnTo>
                      <a:pt x="11112" y="14613"/>
                    </a:lnTo>
                    <a:lnTo>
                      <a:pt x="10923" y="14499"/>
                    </a:lnTo>
                    <a:lnTo>
                      <a:pt x="10748" y="14271"/>
                    </a:lnTo>
                    <a:lnTo>
                      <a:pt x="10588" y="13930"/>
                    </a:lnTo>
                    <a:lnTo>
                      <a:pt x="10514" y="13702"/>
                    </a:lnTo>
                    <a:lnTo>
                      <a:pt x="10444" y="13463"/>
                    </a:lnTo>
                    <a:lnTo>
                      <a:pt x="10336" y="12939"/>
                    </a:lnTo>
                    <a:lnTo>
                      <a:pt x="10261" y="12359"/>
                    </a:lnTo>
                    <a:lnTo>
                      <a:pt x="10232" y="11722"/>
                    </a:lnTo>
                    <a:lnTo>
                      <a:pt x="10232" y="11369"/>
                    </a:lnTo>
                    <a:lnTo>
                      <a:pt x="10235" y="11017"/>
                    </a:lnTo>
                    <a:lnTo>
                      <a:pt x="10269" y="10368"/>
                    </a:lnTo>
                    <a:lnTo>
                      <a:pt x="10339" y="9776"/>
                    </a:lnTo>
                    <a:lnTo>
                      <a:pt x="10447" y="9253"/>
                    </a:lnTo>
                    <a:lnTo>
                      <a:pt x="10518" y="9025"/>
                    </a:lnTo>
                    <a:lnTo>
                      <a:pt x="10592" y="8798"/>
                    </a:lnTo>
                    <a:lnTo>
                      <a:pt x="10752" y="8456"/>
                    </a:lnTo>
                    <a:lnTo>
                      <a:pt x="10926" y="8228"/>
                    </a:lnTo>
                    <a:lnTo>
                      <a:pt x="11119" y="8103"/>
                    </a:lnTo>
                    <a:close/>
                    <a:moveTo>
                      <a:pt x="15058" y="8115"/>
                    </a:moveTo>
                    <a:lnTo>
                      <a:pt x="15154" y="8125"/>
                    </a:lnTo>
                    <a:lnTo>
                      <a:pt x="15336" y="8240"/>
                    </a:lnTo>
                    <a:lnTo>
                      <a:pt x="15503" y="8479"/>
                    </a:lnTo>
                    <a:lnTo>
                      <a:pt x="15656" y="8820"/>
                    </a:lnTo>
                    <a:lnTo>
                      <a:pt x="15726" y="9047"/>
                    </a:lnTo>
                    <a:lnTo>
                      <a:pt x="15789" y="9287"/>
                    </a:lnTo>
                    <a:lnTo>
                      <a:pt x="15890" y="9821"/>
                    </a:lnTo>
                    <a:lnTo>
                      <a:pt x="15957" y="10401"/>
                    </a:lnTo>
                    <a:lnTo>
                      <a:pt x="15990" y="11050"/>
                    </a:lnTo>
                    <a:lnTo>
                      <a:pt x="15994" y="11403"/>
                    </a:lnTo>
                    <a:lnTo>
                      <a:pt x="15990" y="11745"/>
                    </a:lnTo>
                    <a:lnTo>
                      <a:pt x="15957" y="12371"/>
                    </a:lnTo>
                    <a:lnTo>
                      <a:pt x="15890" y="12951"/>
                    </a:lnTo>
                    <a:lnTo>
                      <a:pt x="15789" y="13475"/>
                    </a:lnTo>
                    <a:lnTo>
                      <a:pt x="15726" y="13713"/>
                    </a:lnTo>
                    <a:lnTo>
                      <a:pt x="15656" y="13941"/>
                    </a:lnTo>
                    <a:lnTo>
                      <a:pt x="15503" y="14283"/>
                    </a:lnTo>
                    <a:lnTo>
                      <a:pt x="15336" y="14510"/>
                    </a:lnTo>
                    <a:lnTo>
                      <a:pt x="15154" y="14635"/>
                    </a:lnTo>
                    <a:lnTo>
                      <a:pt x="15058" y="14647"/>
                    </a:lnTo>
                    <a:lnTo>
                      <a:pt x="14954" y="14635"/>
                    </a:lnTo>
                    <a:lnTo>
                      <a:pt x="14764" y="14510"/>
                    </a:lnTo>
                    <a:lnTo>
                      <a:pt x="14593" y="14283"/>
                    </a:lnTo>
                    <a:lnTo>
                      <a:pt x="14433" y="13941"/>
                    </a:lnTo>
                    <a:lnTo>
                      <a:pt x="14363" y="13713"/>
                    </a:lnTo>
                    <a:lnTo>
                      <a:pt x="14296" y="13475"/>
                    </a:lnTo>
                    <a:lnTo>
                      <a:pt x="14188" y="12951"/>
                    </a:lnTo>
                    <a:lnTo>
                      <a:pt x="14114" y="12371"/>
                    </a:lnTo>
                    <a:lnTo>
                      <a:pt x="14080" y="11745"/>
                    </a:lnTo>
                    <a:lnTo>
                      <a:pt x="14077" y="11403"/>
                    </a:lnTo>
                    <a:lnTo>
                      <a:pt x="14080" y="11050"/>
                    </a:lnTo>
                    <a:lnTo>
                      <a:pt x="14114" y="10401"/>
                    </a:lnTo>
                    <a:lnTo>
                      <a:pt x="14188" y="9821"/>
                    </a:lnTo>
                    <a:lnTo>
                      <a:pt x="14296" y="9287"/>
                    </a:lnTo>
                    <a:lnTo>
                      <a:pt x="14363" y="9047"/>
                    </a:lnTo>
                    <a:lnTo>
                      <a:pt x="14437" y="8820"/>
                    </a:lnTo>
                    <a:lnTo>
                      <a:pt x="14593" y="8479"/>
                    </a:lnTo>
                    <a:lnTo>
                      <a:pt x="14768" y="8240"/>
                    </a:lnTo>
                    <a:lnTo>
                      <a:pt x="14957" y="8125"/>
                    </a:lnTo>
                    <a:lnTo>
                      <a:pt x="15058" y="8115"/>
                    </a:lnTo>
                    <a:close/>
                    <a:moveTo>
                      <a:pt x="17212" y="592"/>
                    </a:moveTo>
                    <a:lnTo>
                      <a:pt x="17212" y="16434"/>
                    </a:lnTo>
                    <a:lnTo>
                      <a:pt x="17982" y="16434"/>
                    </a:lnTo>
                    <a:lnTo>
                      <a:pt x="17982" y="592"/>
                    </a:lnTo>
                    <a:close/>
                    <a:moveTo>
                      <a:pt x="7360" y="5963"/>
                    </a:moveTo>
                    <a:lnTo>
                      <a:pt x="7178" y="5975"/>
                    </a:lnTo>
                    <a:lnTo>
                      <a:pt x="6836" y="6168"/>
                    </a:lnTo>
                    <a:lnTo>
                      <a:pt x="6524" y="6555"/>
                    </a:lnTo>
                    <a:lnTo>
                      <a:pt x="6238" y="7135"/>
                    </a:lnTo>
                    <a:lnTo>
                      <a:pt x="6108" y="7500"/>
                    </a:lnTo>
                    <a:lnTo>
                      <a:pt x="5985" y="7898"/>
                    </a:lnTo>
                    <a:lnTo>
                      <a:pt x="5833" y="8547"/>
                    </a:lnTo>
                    <a:lnTo>
                      <a:pt x="5755" y="9002"/>
                    </a:lnTo>
                    <a:lnTo>
                      <a:pt x="5688" y="9480"/>
                    </a:lnTo>
                    <a:lnTo>
                      <a:pt x="5640" y="9992"/>
                    </a:lnTo>
                    <a:lnTo>
                      <a:pt x="5595" y="10789"/>
                    </a:lnTo>
                    <a:lnTo>
                      <a:pt x="5591" y="11357"/>
                    </a:lnTo>
                    <a:lnTo>
                      <a:pt x="5595" y="11927"/>
                    </a:lnTo>
                    <a:lnTo>
                      <a:pt x="5640" y="12735"/>
                    </a:lnTo>
                    <a:lnTo>
                      <a:pt x="5688" y="13236"/>
                    </a:lnTo>
                    <a:lnTo>
                      <a:pt x="5755" y="13713"/>
                    </a:lnTo>
                    <a:lnTo>
                      <a:pt x="5833" y="14180"/>
                    </a:lnTo>
                    <a:lnTo>
                      <a:pt x="5985" y="14817"/>
                    </a:lnTo>
                    <a:lnTo>
                      <a:pt x="6108" y="15215"/>
                    </a:lnTo>
                    <a:lnTo>
                      <a:pt x="6238" y="15580"/>
                    </a:lnTo>
                    <a:lnTo>
                      <a:pt x="6524" y="16149"/>
                    </a:lnTo>
                    <a:lnTo>
                      <a:pt x="6836" y="16536"/>
                    </a:lnTo>
                    <a:lnTo>
                      <a:pt x="7178" y="16729"/>
                    </a:lnTo>
                    <a:lnTo>
                      <a:pt x="7360" y="16753"/>
                    </a:lnTo>
                    <a:lnTo>
                      <a:pt x="7542" y="16729"/>
                    </a:lnTo>
                    <a:lnTo>
                      <a:pt x="7884" y="16536"/>
                    </a:lnTo>
                    <a:lnTo>
                      <a:pt x="8199" y="16149"/>
                    </a:lnTo>
                    <a:lnTo>
                      <a:pt x="8482" y="15580"/>
                    </a:lnTo>
                    <a:lnTo>
                      <a:pt x="8615" y="15215"/>
                    </a:lnTo>
                    <a:lnTo>
                      <a:pt x="8738" y="14817"/>
                    </a:lnTo>
                    <a:lnTo>
                      <a:pt x="8887" y="14180"/>
                    </a:lnTo>
                    <a:lnTo>
                      <a:pt x="8968" y="13713"/>
                    </a:lnTo>
                    <a:lnTo>
                      <a:pt x="9032" y="13236"/>
                    </a:lnTo>
                    <a:lnTo>
                      <a:pt x="9080" y="12735"/>
                    </a:lnTo>
                    <a:lnTo>
                      <a:pt x="9125" y="11927"/>
                    </a:lnTo>
                    <a:lnTo>
                      <a:pt x="9132" y="11357"/>
                    </a:lnTo>
                    <a:lnTo>
                      <a:pt x="9125" y="10777"/>
                    </a:lnTo>
                    <a:lnTo>
                      <a:pt x="9080" y="9981"/>
                    </a:lnTo>
                    <a:lnTo>
                      <a:pt x="9032" y="9469"/>
                    </a:lnTo>
                    <a:lnTo>
                      <a:pt x="8968" y="8990"/>
                    </a:lnTo>
                    <a:lnTo>
                      <a:pt x="8887" y="8535"/>
                    </a:lnTo>
                    <a:lnTo>
                      <a:pt x="8738" y="7887"/>
                    </a:lnTo>
                    <a:lnTo>
                      <a:pt x="8615" y="7500"/>
                    </a:lnTo>
                    <a:lnTo>
                      <a:pt x="8482" y="7135"/>
                    </a:lnTo>
                    <a:lnTo>
                      <a:pt x="8199" y="6555"/>
                    </a:lnTo>
                    <a:lnTo>
                      <a:pt x="7884" y="6168"/>
                    </a:lnTo>
                    <a:lnTo>
                      <a:pt x="7542" y="5975"/>
                    </a:lnTo>
                    <a:lnTo>
                      <a:pt x="7360" y="5963"/>
                    </a:lnTo>
                    <a:close/>
                    <a:moveTo>
                      <a:pt x="11216" y="5963"/>
                    </a:moveTo>
                    <a:lnTo>
                      <a:pt x="11034" y="5975"/>
                    </a:lnTo>
                    <a:lnTo>
                      <a:pt x="10692" y="6168"/>
                    </a:lnTo>
                    <a:lnTo>
                      <a:pt x="10376" y="6555"/>
                    </a:lnTo>
                    <a:lnTo>
                      <a:pt x="10094" y="7135"/>
                    </a:lnTo>
                    <a:lnTo>
                      <a:pt x="9960" y="7500"/>
                    </a:lnTo>
                    <a:lnTo>
                      <a:pt x="9838" y="7898"/>
                    </a:lnTo>
                    <a:lnTo>
                      <a:pt x="9689" y="8547"/>
                    </a:lnTo>
                    <a:lnTo>
                      <a:pt x="9608" y="9002"/>
                    </a:lnTo>
                    <a:lnTo>
                      <a:pt x="9544" y="9480"/>
                    </a:lnTo>
                    <a:lnTo>
                      <a:pt x="9496" y="9992"/>
                    </a:lnTo>
                    <a:lnTo>
                      <a:pt x="9451" y="10789"/>
                    </a:lnTo>
                    <a:lnTo>
                      <a:pt x="9444" y="11357"/>
                    </a:lnTo>
                    <a:lnTo>
                      <a:pt x="9451" y="11927"/>
                    </a:lnTo>
                    <a:lnTo>
                      <a:pt x="9496" y="12735"/>
                    </a:lnTo>
                    <a:lnTo>
                      <a:pt x="9544" y="13236"/>
                    </a:lnTo>
                    <a:lnTo>
                      <a:pt x="9608" y="13713"/>
                    </a:lnTo>
                    <a:lnTo>
                      <a:pt x="9689" y="14180"/>
                    </a:lnTo>
                    <a:lnTo>
                      <a:pt x="9838" y="14817"/>
                    </a:lnTo>
                    <a:lnTo>
                      <a:pt x="9960" y="15215"/>
                    </a:lnTo>
                    <a:lnTo>
                      <a:pt x="10094" y="15580"/>
                    </a:lnTo>
                    <a:lnTo>
                      <a:pt x="10376" y="16149"/>
                    </a:lnTo>
                    <a:lnTo>
                      <a:pt x="10692" y="16536"/>
                    </a:lnTo>
                    <a:lnTo>
                      <a:pt x="11034" y="16729"/>
                    </a:lnTo>
                    <a:lnTo>
                      <a:pt x="11216" y="16753"/>
                    </a:lnTo>
                    <a:lnTo>
                      <a:pt x="11398" y="16729"/>
                    </a:lnTo>
                    <a:lnTo>
                      <a:pt x="11740" y="16536"/>
                    </a:lnTo>
                    <a:lnTo>
                      <a:pt x="12052" y="16149"/>
                    </a:lnTo>
                    <a:lnTo>
                      <a:pt x="12338" y="15580"/>
                    </a:lnTo>
                    <a:lnTo>
                      <a:pt x="12468" y="15215"/>
                    </a:lnTo>
                    <a:lnTo>
                      <a:pt x="12591" y="14817"/>
                    </a:lnTo>
                    <a:lnTo>
                      <a:pt x="12739" y="14180"/>
                    </a:lnTo>
                    <a:lnTo>
                      <a:pt x="12817" y="13713"/>
                    </a:lnTo>
                    <a:lnTo>
                      <a:pt x="12910" y="12985"/>
                    </a:lnTo>
                    <a:lnTo>
                      <a:pt x="12977" y="11927"/>
                    </a:lnTo>
                    <a:lnTo>
                      <a:pt x="12985" y="11357"/>
                    </a:lnTo>
                    <a:lnTo>
                      <a:pt x="12981" y="10777"/>
                    </a:lnTo>
                    <a:lnTo>
                      <a:pt x="12936" y="9981"/>
                    </a:lnTo>
                    <a:lnTo>
                      <a:pt x="12888" y="9469"/>
                    </a:lnTo>
                    <a:lnTo>
                      <a:pt x="12821" y="8990"/>
                    </a:lnTo>
                    <a:lnTo>
                      <a:pt x="12743" y="8535"/>
                    </a:lnTo>
                    <a:lnTo>
                      <a:pt x="12591" y="7887"/>
                    </a:lnTo>
                    <a:lnTo>
                      <a:pt x="12468" y="7500"/>
                    </a:lnTo>
                    <a:lnTo>
                      <a:pt x="12338" y="7135"/>
                    </a:lnTo>
                    <a:lnTo>
                      <a:pt x="12052" y="6555"/>
                    </a:lnTo>
                    <a:lnTo>
                      <a:pt x="11740" y="6168"/>
                    </a:lnTo>
                    <a:lnTo>
                      <a:pt x="11398" y="5975"/>
                    </a:lnTo>
                    <a:lnTo>
                      <a:pt x="11216" y="5963"/>
                    </a:lnTo>
                    <a:close/>
                    <a:moveTo>
                      <a:pt x="2779" y="0"/>
                    </a:moveTo>
                    <a:lnTo>
                      <a:pt x="2638" y="11"/>
                    </a:lnTo>
                    <a:lnTo>
                      <a:pt x="2363" y="91"/>
                    </a:lnTo>
                    <a:lnTo>
                      <a:pt x="2099" y="239"/>
                    </a:lnTo>
                    <a:lnTo>
                      <a:pt x="1843" y="467"/>
                    </a:lnTo>
                    <a:lnTo>
                      <a:pt x="1601" y="785"/>
                    </a:lnTo>
                    <a:lnTo>
                      <a:pt x="1367" y="1160"/>
                    </a:lnTo>
                    <a:lnTo>
                      <a:pt x="1141" y="1627"/>
                    </a:lnTo>
                    <a:lnTo>
                      <a:pt x="925" y="2162"/>
                    </a:lnTo>
                    <a:lnTo>
                      <a:pt x="821" y="2470"/>
                    </a:lnTo>
                    <a:lnTo>
                      <a:pt x="721" y="2777"/>
                    </a:lnTo>
                    <a:lnTo>
                      <a:pt x="542" y="3426"/>
                    </a:lnTo>
                    <a:lnTo>
                      <a:pt x="386" y="4097"/>
                    </a:lnTo>
                    <a:lnTo>
                      <a:pt x="260" y="4814"/>
                    </a:lnTo>
                    <a:lnTo>
                      <a:pt x="156" y="5554"/>
                    </a:lnTo>
                    <a:lnTo>
                      <a:pt x="78" y="6316"/>
                    </a:lnTo>
                    <a:lnTo>
                      <a:pt x="26" y="7124"/>
                    </a:lnTo>
                    <a:lnTo>
                      <a:pt x="4" y="7955"/>
                    </a:lnTo>
                    <a:lnTo>
                      <a:pt x="0" y="8388"/>
                    </a:lnTo>
                    <a:lnTo>
                      <a:pt x="4" y="8808"/>
                    </a:lnTo>
                    <a:lnTo>
                      <a:pt x="26" y="9639"/>
                    </a:lnTo>
                    <a:lnTo>
                      <a:pt x="78" y="10447"/>
                    </a:lnTo>
                    <a:lnTo>
                      <a:pt x="156" y="11221"/>
                    </a:lnTo>
                    <a:lnTo>
                      <a:pt x="260" y="11961"/>
                    </a:lnTo>
                    <a:lnTo>
                      <a:pt x="386" y="12666"/>
                    </a:lnTo>
                    <a:lnTo>
                      <a:pt x="542" y="13349"/>
                    </a:lnTo>
                    <a:lnTo>
                      <a:pt x="721" y="13986"/>
                    </a:lnTo>
                    <a:lnTo>
                      <a:pt x="821" y="14305"/>
                    </a:lnTo>
                    <a:lnTo>
                      <a:pt x="925" y="14601"/>
                    </a:lnTo>
                    <a:lnTo>
                      <a:pt x="1141" y="15136"/>
                    </a:lnTo>
                    <a:lnTo>
                      <a:pt x="1367" y="15603"/>
                    </a:lnTo>
                    <a:lnTo>
                      <a:pt x="1601" y="15979"/>
                    </a:lnTo>
                    <a:lnTo>
                      <a:pt x="1843" y="16297"/>
                    </a:lnTo>
                    <a:lnTo>
                      <a:pt x="2099" y="16525"/>
                    </a:lnTo>
                    <a:lnTo>
                      <a:pt x="2363" y="16672"/>
                    </a:lnTo>
                    <a:lnTo>
                      <a:pt x="2638" y="16753"/>
                    </a:lnTo>
                    <a:lnTo>
                      <a:pt x="2779" y="16763"/>
                    </a:lnTo>
                    <a:lnTo>
                      <a:pt x="2924" y="16753"/>
                    </a:lnTo>
                    <a:lnTo>
                      <a:pt x="3203" y="16684"/>
                    </a:lnTo>
                    <a:lnTo>
                      <a:pt x="3466" y="16536"/>
                    </a:lnTo>
                    <a:lnTo>
                      <a:pt x="3719" y="16308"/>
                    </a:lnTo>
                    <a:lnTo>
                      <a:pt x="3957" y="16013"/>
                    </a:lnTo>
                    <a:lnTo>
                      <a:pt x="4183" y="15648"/>
                    </a:lnTo>
                    <a:lnTo>
                      <a:pt x="4395" y="15205"/>
                    </a:lnTo>
                    <a:lnTo>
                      <a:pt x="4592" y="14681"/>
                    </a:lnTo>
                    <a:lnTo>
                      <a:pt x="4685" y="14385"/>
                    </a:lnTo>
                    <a:lnTo>
                      <a:pt x="4766" y="14134"/>
                    </a:lnTo>
                    <a:lnTo>
                      <a:pt x="4908" y="13600"/>
                    </a:lnTo>
                    <a:lnTo>
                      <a:pt x="5027" y="13008"/>
                    </a:lnTo>
                    <a:lnTo>
                      <a:pt x="5127" y="12393"/>
                    </a:lnTo>
                    <a:lnTo>
                      <a:pt x="5209" y="11722"/>
                    </a:lnTo>
                    <a:lnTo>
                      <a:pt x="5268" y="11005"/>
                    </a:lnTo>
                    <a:lnTo>
                      <a:pt x="5309" y="10254"/>
                    </a:lnTo>
                    <a:lnTo>
                      <a:pt x="5331" y="9457"/>
                    </a:lnTo>
                    <a:lnTo>
                      <a:pt x="5331" y="8638"/>
                    </a:lnTo>
                    <a:lnTo>
                      <a:pt x="5309" y="7933"/>
                    </a:lnTo>
                    <a:lnTo>
                      <a:pt x="5290" y="7614"/>
                    </a:lnTo>
                    <a:lnTo>
                      <a:pt x="2779" y="7614"/>
                    </a:lnTo>
                    <a:lnTo>
                      <a:pt x="2779" y="9901"/>
                    </a:lnTo>
                    <a:lnTo>
                      <a:pt x="4566" y="9901"/>
                    </a:lnTo>
                    <a:lnTo>
                      <a:pt x="4540" y="10368"/>
                    </a:lnTo>
                    <a:lnTo>
                      <a:pt x="4469" y="11187"/>
                    </a:lnTo>
                    <a:lnTo>
                      <a:pt x="4369" y="11904"/>
                    </a:lnTo>
                    <a:lnTo>
                      <a:pt x="4235" y="12519"/>
                    </a:lnTo>
                    <a:lnTo>
                      <a:pt x="4157" y="12780"/>
                    </a:lnTo>
                    <a:lnTo>
                      <a:pt x="4087" y="12985"/>
                    </a:lnTo>
                    <a:lnTo>
                      <a:pt x="3942" y="13349"/>
                    </a:lnTo>
                    <a:lnTo>
                      <a:pt x="3789" y="13668"/>
                    </a:lnTo>
                    <a:lnTo>
                      <a:pt x="3626" y="13930"/>
                    </a:lnTo>
                    <a:lnTo>
                      <a:pt x="3451" y="14134"/>
                    </a:lnTo>
                    <a:lnTo>
                      <a:pt x="3273" y="14294"/>
                    </a:lnTo>
                    <a:lnTo>
                      <a:pt x="3080" y="14396"/>
                    </a:lnTo>
                    <a:lnTo>
                      <a:pt x="2879" y="14453"/>
                    </a:lnTo>
                    <a:lnTo>
                      <a:pt x="2675" y="14453"/>
                    </a:lnTo>
                    <a:lnTo>
                      <a:pt x="2478" y="14396"/>
                    </a:lnTo>
                    <a:lnTo>
                      <a:pt x="2292" y="14283"/>
                    </a:lnTo>
                    <a:lnTo>
                      <a:pt x="2110" y="14112"/>
                    </a:lnTo>
                    <a:lnTo>
                      <a:pt x="1936" y="13895"/>
                    </a:lnTo>
                    <a:lnTo>
                      <a:pt x="1768" y="13611"/>
                    </a:lnTo>
                    <a:lnTo>
                      <a:pt x="1612" y="13281"/>
                    </a:lnTo>
                    <a:lnTo>
                      <a:pt x="1460" y="12894"/>
                    </a:lnTo>
                    <a:lnTo>
                      <a:pt x="1389" y="12678"/>
                    </a:lnTo>
                    <a:lnTo>
                      <a:pt x="1319" y="12450"/>
                    </a:lnTo>
                    <a:lnTo>
                      <a:pt x="1192" y="11983"/>
                    </a:lnTo>
                    <a:lnTo>
                      <a:pt x="1085" y="11494"/>
                    </a:lnTo>
                    <a:lnTo>
                      <a:pt x="996" y="10982"/>
                    </a:lnTo>
                    <a:lnTo>
                      <a:pt x="925" y="10447"/>
                    </a:lnTo>
                    <a:lnTo>
                      <a:pt x="873" y="9878"/>
                    </a:lnTo>
                    <a:lnTo>
                      <a:pt x="836" y="9298"/>
                    </a:lnTo>
                    <a:lnTo>
                      <a:pt x="817" y="8683"/>
                    </a:lnTo>
                    <a:lnTo>
                      <a:pt x="817" y="8058"/>
                    </a:lnTo>
                    <a:lnTo>
                      <a:pt x="836" y="7442"/>
                    </a:lnTo>
                    <a:lnTo>
                      <a:pt x="873" y="6851"/>
                    </a:lnTo>
                    <a:lnTo>
                      <a:pt x="925" y="6294"/>
                    </a:lnTo>
                    <a:lnTo>
                      <a:pt x="996" y="5758"/>
                    </a:lnTo>
                    <a:lnTo>
                      <a:pt x="1085" y="5235"/>
                    </a:lnTo>
                    <a:lnTo>
                      <a:pt x="1192" y="4746"/>
                    </a:lnTo>
                    <a:lnTo>
                      <a:pt x="1319" y="4279"/>
                    </a:lnTo>
                    <a:lnTo>
                      <a:pt x="1389" y="4063"/>
                    </a:lnTo>
                    <a:lnTo>
                      <a:pt x="1460" y="3835"/>
                    </a:lnTo>
                    <a:lnTo>
                      <a:pt x="1612" y="3448"/>
                    </a:lnTo>
                    <a:lnTo>
                      <a:pt x="1768" y="3118"/>
                    </a:lnTo>
                    <a:lnTo>
                      <a:pt x="1936" y="2845"/>
                    </a:lnTo>
                    <a:lnTo>
                      <a:pt x="2107" y="2617"/>
                    </a:lnTo>
                    <a:lnTo>
                      <a:pt x="2288" y="2446"/>
                    </a:lnTo>
                    <a:lnTo>
                      <a:pt x="2478" y="2344"/>
                    </a:lnTo>
                    <a:lnTo>
                      <a:pt x="2675" y="2288"/>
                    </a:lnTo>
                    <a:lnTo>
                      <a:pt x="2779" y="2276"/>
                    </a:lnTo>
                    <a:lnTo>
                      <a:pt x="2968" y="2298"/>
                    </a:lnTo>
                    <a:lnTo>
                      <a:pt x="3243" y="2435"/>
                    </a:lnTo>
                    <a:lnTo>
                      <a:pt x="3418" y="2583"/>
                    </a:lnTo>
                    <a:lnTo>
                      <a:pt x="3589" y="2788"/>
                    </a:lnTo>
                    <a:lnTo>
                      <a:pt x="3748" y="3050"/>
                    </a:lnTo>
                    <a:lnTo>
                      <a:pt x="3905" y="3357"/>
                    </a:lnTo>
                    <a:lnTo>
                      <a:pt x="4053" y="3710"/>
                    </a:lnTo>
                    <a:lnTo>
                      <a:pt x="4124" y="3915"/>
                    </a:lnTo>
                    <a:lnTo>
                      <a:pt x="4648" y="2310"/>
                    </a:lnTo>
                    <a:lnTo>
                      <a:pt x="4551" y="2025"/>
                    </a:lnTo>
                    <a:lnTo>
                      <a:pt x="4343" y="1524"/>
                    </a:lnTo>
                    <a:lnTo>
                      <a:pt x="4128" y="1092"/>
                    </a:lnTo>
                    <a:lnTo>
                      <a:pt x="3905" y="728"/>
                    </a:lnTo>
                    <a:lnTo>
                      <a:pt x="3670" y="443"/>
                    </a:lnTo>
                    <a:lnTo>
                      <a:pt x="3425" y="227"/>
                    </a:lnTo>
                    <a:lnTo>
                      <a:pt x="3173" y="79"/>
                    </a:lnTo>
                    <a:lnTo>
                      <a:pt x="2912" y="11"/>
                    </a:lnTo>
                    <a:lnTo>
                      <a:pt x="2779" y="0"/>
                    </a:lnTo>
                    <a:close/>
                    <a:moveTo>
                      <a:pt x="20010" y="5975"/>
                    </a:moveTo>
                    <a:lnTo>
                      <a:pt x="19839" y="5997"/>
                    </a:lnTo>
                    <a:lnTo>
                      <a:pt x="19520" y="6179"/>
                    </a:lnTo>
                    <a:lnTo>
                      <a:pt x="19226" y="6555"/>
                    </a:lnTo>
                    <a:lnTo>
                      <a:pt x="18959" y="7124"/>
                    </a:lnTo>
                    <a:lnTo>
                      <a:pt x="18836" y="7488"/>
                    </a:lnTo>
                    <a:lnTo>
                      <a:pt x="18721" y="7875"/>
                    </a:lnTo>
                    <a:lnTo>
                      <a:pt x="18539" y="8740"/>
                    </a:lnTo>
                    <a:lnTo>
                      <a:pt x="18420" y="9708"/>
                    </a:lnTo>
                    <a:lnTo>
                      <a:pt x="18357" y="10789"/>
                    </a:lnTo>
                    <a:lnTo>
                      <a:pt x="18353" y="11369"/>
                    </a:lnTo>
                    <a:lnTo>
                      <a:pt x="18357" y="11927"/>
                    </a:lnTo>
                    <a:lnTo>
                      <a:pt x="18420" y="12985"/>
                    </a:lnTo>
                    <a:lnTo>
                      <a:pt x="18546" y="13941"/>
                    </a:lnTo>
                    <a:lnTo>
                      <a:pt x="18736" y="14817"/>
                    </a:lnTo>
                    <a:lnTo>
                      <a:pt x="18855" y="15215"/>
                    </a:lnTo>
                    <a:lnTo>
                      <a:pt x="18918" y="15397"/>
                    </a:lnTo>
                    <a:lnTo>
                      <a:pt x="19048" y="15739"/>
                    </a:lnTo>
                    <a:lnTo>
                      <a:pt x="19189" y="16035"/>
                    </a:lnTo>
                    <a:lnTo>
                      <a:pt x="19338" y="16274"/>
                    </a:lnTo>
                    <a:lnTo>
                      <a:pt x="19572" y="16547"/>
                    </a:lnTo>
                    <a:lnTo>
                      <a:pt x="19917" y="16741"/>
                    </a:lnTo>
                    <a:lnTo>
                      <a:pt x="20099" y="16763"/>
                    </a:lnTo>
                    <a:lnTo>
                      <a:pt x="20233" y="16753"/>
                    </a:lnTo>
                    <a:lnTo>
                      <a:pt x="20478" y="16661"/>
                    </a:lnTo>
                    <a:lnTo>
                      <a:pt x="20701" y="16479"/>
                    </a:lnTo>
                    <a:lnTo>
                      <a:pt x="20905" y="16206"/>
                    </a:lnTo>
                    <a:lnTo>
                      <a:pt x="21002" y="16035"/>
                    </a:lnTo>
                    <a:lnTo>
                      <a:pt x="21091" y="15853"/>
                    </a:lnTo>
                    <a:lnTo>
                      <a:pt x="21255" y="15466"/>
                    </a:lnTo>
                    <a:lnTo>
                      <a:pt x="21396" y="15045"/>
                    </a:lnTo>
                    <a:lnTo>
                      <a:pt x="21515" y="14613"/>
                    </a:lnTo>
                    <a:lnTo>
                      <a:pt x="21567" y="14385"/>
                    </a:lnTo>
                    <a:lnTo>
                      <a:pt x="20969" y="13167"/>
                    </a:lnTo>
                    <a:lnTo>
                      <a:pt x="20883" y="13520"/>
                    </a:lnTo>
                    <a:lnTo>
                      <a:pt x="20690" y="14077"/>
                    </a:lnTo>
                    <a:lnTo>
                      <a:pt x="20474" y="14453"/>
                    </a:lnTo>
                    <a:lnTo>
                      <a:pt x="20233" y="14635"/>
                    </a:lnTo>
                    <a:lnTo>
                      <a:pt x="20099" y="14658"/>
                    </a:lnTo>
                    <a:lnTo>
                      <a:pt x="20028" y="14647"/>
                    </a:lnTo>
                    <a:lnTo>
                      <a:pt x="19891" y="14601"/>
                    </a:lnTo>
                    <a:lnTo>
                      <a:pt x="19765" y="14499"/>
                    </a:lnTo>
                    <a:lnTo>
                      <a:pt x="19646" y="14350"/>
                    </a:lnTo>
                    <a:lnTo>
                      <a:pt x="19542" y="14146"/>
                    </a:lnTo>
                    <a:lnTo>
                      <a:pt x="19445" y="13885"/>
                    </a:lnTo>
                    <a:lnTo>
                      <a:pt x="19315" y="13418"/>
                    </a:lnTo>
                    <a:lnTo>
                      <a:pt x="19245" y="13020"/>
                    </a:lnTo>
                    <a:lnTo>
                      <a:pt x="21600" y="10037"/>
                    </a:lnTo>
                    <a:lnTo>
                      <a:pt x="21522" y="9423"/>
                    </a:lnTo>
                    <a:lnTo>
                      <a:pt x="21485" y="9150"/>
                    </a:lnTo>
                    <a:lnTo>
                      <a:pt x="21399" y="8615"/>
                    </a:lnTo>
                    <a:lnTo>
                      <a:pt x="21347" y="8353"/>
                    </a:lnTo>
                    <a:lnTo>
                      <a:pt x="21292" y="8080"/>
                    </a:lnTo>
                    <a:lnTo>
                      <a:pt x="21147" y="7533"/>
                    </a:lnTo>
                    <a:lnTo>
                      <a:pt x="21061" y="7260"/>
                    </a:lnTo>
                    <a:lnTo>
                      <a:pt x="20965" y="6977"/>
                    </a:lnTo>
                    <a:lnTo>
                      <a:pt x="20738" y="6521"/>
                    </a:lnTo>
                    <a:lnTo>
                      <a:pt x="20604" y="6339"/>
                    </a:lnTo>
                    <a:lnTo>
                      <a:pt x="20463" y="6168"/>
                    </a:lnTo>
                    <a:lnTo>
                      <a:pt x="20170" y="5997"/>
                    </a:lnTo>
                    <a:lnTo>
                      <a:pt x="20010" y="5975"/>
                    </a:lnTo>
                    <a:close/>
                    <a:moveTo>
                      <a:pt x="14991" y="5986"/>
                    </a:moveTo>
                    <a:lnTo>
                      <a:pt x="14823" y="6009"/>
                    </a:lnTo>
                    <a:lnTo>
                      <a:pt x="14508" y="6203"/>
                    </a:lnTo>
                    <a:lnTo>
                      <a:pt x="14214" y="6601"/>
                    </a:lnTo>
                    <a:lnTo>
                      <a:pt x="13939" y="7193"/>
                    </a:lnTo>
                    <a:lnTo>
                      <a:pt x="13813" y="7568"/>
                    </a:lnTo>
                    <a:lnTo>
                      <a:pt x="13690" y="7978"/>
                    </a:lnTo>
                    <a:lnTo>
                      <a:pt x="13501" y="8843"/>
                    </a:lnTo>
                    <a:lnTo>
                      <a:pt x="13375" y="9810"/>
                    </a:lnTo>
                    <a:lnTo>
                      <a:pt x="13312" y="10845"/>
                    </a:lnTo>
                    <a:lnTo>
                      <a:pt x="13304" y="11391"/>
                    </a:lnTo>
                    <a:lnTo>
                      <a:pt x="13312" y="11949"/>
                    </a:lnTo>
                    <a:lnTo>
                      <a:pt x="13375" y="12974"/>
                    </a:lnTo>
                    <a:lnTo>
                      <a:pt x="13501" y="13930"/>
                    </a:lnTo>
                    <a:lnTo>
                      <a:pt x="13690" y="14795"/>
                    </a:lnTo>
                    <a:lnTo>
                      <a:pt x="13813" y="15193"/>
                    </a:lnTo>
                    <a:lnTo>
                      <a:pt x="13939" y="15569"/>
                    </a:lnTo>
                    <a:lnTo>
                      <a:pt x="14214" y="16171"/>
                    </a:lnTo>
                    <a:lnTo>
                      <a:pt x="14508" y="16559"/>
                    </a:lnTo>
                    <a:lnTo>
                      <a:pt x="14823" y="16763"/>
                    </a:lnTo>
                    <a:lnTo>
                      <a:pt x="14991" y="16775"/>
                    </a:lnTo>
                    <a:lnTo>
                      <a:pt x="15139" y="16763"/>
                    </a:lnTo>
                    <a:lnTo>
                      <a:pt x="15407" y="16604"/>
                    </a:lnTo>
                    <a:lnTo>
                      <a:pt x="15637" y="16297"/>
                    </a:lnTo>
                    <a:lnTo>
                      <a:pt x="15834" y="15842"/>
                    </a:lnTo>
                    <a:lnTo>
                      <a:pt x="15920" y="15546"/>
                    </a:lnTo>
                    <a:lnTo>
                      <a:pt x="15949" y="15546"/>
                    </a:lnTo>
                    <a:lnTo>
                      <a:pt x="15949" y="16331"/>
                    </a:lnTo>
                    <a:lnTo>
                      <a:pt x="15946" y="16707"/>
                    </a:lnTo>
                    <a:lnTo>
                      <a:pt x="15912" y="17390"/>
                    </a:lnTo>
                    <a:lnTo>
                      <a:pt x="15849" y="17970"/>
                    </a:lnTo>
                    <a:lnTo>
                      <a:pt x="15756" y="18471"/>
                    </a:lnTo>
                    <a:lnTo>
                      <a:pt x="15697" y="18675"/>
                    </a:lnTo>
                    <a:lnTo>
                      <a:pt x="15634" y="18880"/>
                    </a:lnTo>
                    <a:lnTo>
                      <a:pt x="15481" y="19176"/>
                    </a:lnTo>
                    <a:lnTo>
                      <a:pt x="15310" y="19381"/>
                    </a:lnTo>
                    <a:lnTo>
                      <a:pt x="15113" y="19484"/>
                    </a:lnTo>
                    <a:lnTo>
                      <a:pt x="15006" y="19495"/>
                    </a:lnTo>
                    <a:lnTo>
                      <a:pt x="14924" y="19484"/>
                    </a:lnTo>
                    <a:lnTo>
                      <a:pt x="14775" y="19415"/>
                    </a:lnTo>
                    <a:lnTo>
                      <a:pt x="14638" y="19279"/>
                    </a:lnTo>
                    <a:lnTo>
                      <a:pt x="14511" y="19063"/>
                    </a:lnTo>
                    <a:lnTo>
                      <a:pt x="14452" y="18926"/>
                    </a:lnTo>
                    <a:lnTo>
                      <a:pt x="14340" y="18630"/>
                    </a:lnTo>
                    <a:lnTo>
                      <a:pt x="14173" y="17947"/>
                    </a:lnTo>
                    <a:lnTo>
                      <a:pt x="14118" y="17572"/>
                    </a:lnTo>
                    <a:lnTo>
                      <a:pt x="13445" y="18425"/>
                    </a:lnTo>
                    <a:lnTo>
                      <a:pt x="13490" y="18732"/>
                    </a:lnTo>
                    <a:lnTo>
                      <a:pt x="13601" y="19324"/>
                    </a:lnTo>
                    <a:lnTo>
                      <a:pt x="13746" y="19882"/>
                    </a:lnTo>
                    <a:lnTo>
                      <a:pt x="13917" y="20405"/>
                    </a:lnTo>
                    <a:lnTo>
                      <a:pt x="14014" y="20644"/>
                    </a:lnTo>
                    <a:lnTo>
                      <a:pt x="14118" y="20872"/>
                    </a:lnTo>
                    <a:lnTo>
                      <a:pt x="14340" y="21236"/>
                    </a:lnTo>
                    <a:lnTo>
                      <a:pt x="14586" y="21475"/>
                    </a:lnTo>
                    <a:lnTo>
                      <a:pt x="14857" y="21589"/>
                    </a:lnTo>
                    <a:lnTo>
                      <a:pt x="15002" y="21600"/>
                    </a:lnTo>
                    <a:lnTo>
                      <a:pt x="15180" y="21577"/>
                    </a:lnTo>
                    <a:lnTo>
                      <a:pt x="15515" y="21407"/>
                    </a:lnTo>
                    <a:lnTo>
                      <a:pt x="15819" y="21054"/>
                    </a:lnTo>
                    <a:lnTo>
                      <a:pt x="16091" y="20531"/>
                    </a:lnTo>
                    <a:lnTo>
                      <a:pt x="16213" y="20189"/>
                    </a:lnTo>
                    <a:lnTo>
                      <a:pt x="16269" y="20007"/>
                    </a:lnTo>
                    <a:lnTo>
                      <a:pt x="16373" y="19620"/>
                    </a:lnTo>
                    <a:lnTo>
                      <a:pt x="16458" y="19188"/>
                    </a:lnTo>
                    <a:lnTo>
                      <a:pt x="16533" y="18698"/>
                    </a:lnTo>
                    <a:lnTo>
                      <a:pt x="16592" y="18174"/>
                    </a:lnTo>
                    <a:lnTo>
                      <a:pt x="16636" y="17606"/>
                    </a:lnTo>
                    <a:lnTo>
                      <a:pt x="16677" y="16672"/>
                    </a:lnTo>
                    <a:lnTo>
                      <a:pt x="16681" y="15979"/>
                    </a:lnTo>
                    <a:lnTo>
                      <a:pt x="16681" y="6304"/>
                    </a:lnTo>
                    <a:lnTo>
                      <a:pt x="15949" y="6304"/>
                    </a:lnTo>
                    <a:lnTo>
                      <a:pt x="15949" y="7181"/>
                    </a:lnTo>
                    <a:lnTo>
                      <a:pt x="15920" y="7181"/>
                    </a:lnTo>
                    <a:lnTo>
                      <a:pt x="15841" y="6942"/>
                    </a:lnTo>
                    <a:lnTo>
                      <a:pt x="15652" y="6510"/>
                    </a:lnTo>
                    <a:lnTo>
                      <a:pt x="15533" y="6328"/>
                    </a:lnTo>
                    <a:lnTo>
                      <a:pt x="15411" y="6179"/>
                    </a:lnTo>
                    <a:lnTo>
                      <a:pt x="15139" y="6009"/>
                    </a:lnTo>
                    <a:lnTo>
                      <a:pt x="14991" y="598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384" name="Google Shape;1384;p86"/>
            <p:cNvGrpSpPr/>
            <p:nvPr/>
          </p:nvGrpSpPr>
          <p:grpSpPr>
            <a:xfrm>
              <a:off x="9" y="9"/>
              <a:ext cx="283674" cy="252198"/>
              <a:chOff x="9" y="9"/>
              <a:chExt cx="283674" cy="252198"/>
            </a:xfrm>
          </p:grpSpPr>
          <p:sp>
            <p:nvSpPr>
              <p:cNvPr id="1385" name="Google Shape;1385;p86"/>
              <p:cNvSpPr/>
              <p:nvPr/>
            </p:nvSpPr>
            <p:spPr>
              <a:xfrm>
                <a:off x="9" y="76059"/>
                <a:ext cx="185382" cy="176148"/>
              </a:xfrm>
              <a:custGeom>
                <a:rect b="b" l="l" r="r" t="t"/>
                <a:pathLst>
                  <a:path extrusionOk="0" h="21600" w="21600">
                    <a:moveTo>
                      <a:pt x="21600" y="15409"/>
                    </a:moveTo>
                    <a:lnTo>
                      <a:pt x="21592" y="15424"/>
                    </a:lnTo>
                    <a:lnTo>
                      <a:pt x="21600" y="15424"/>
                    </a:lnTo>
                    <a:lnTo>
                      <a:pt x="21600" y="15409"/>
                    </a:lnTo>
                    <a:close/>
                    <a:moveTo>
                      <a:pt x="3006" y="0"/>
                    </a:moveTo>
                    <a:lnTo>
                      <a:pt x="285" y="4991"/>
                    </a:lnTo>
                    <a:lnTo>
                      <a:pt x="155" y="5264"/>
                    </a:lnTo>
                    <a:lnTo>
                      <a:pt x="0" y="5851"/>
                    </a:lnTo>
                    <a:lnTo>
                      <a:pt x="0" y="6437"/>
                    </a:lnTo>
                    <a:lnTo>
                      <a:pt x="155" y="7023"/>
                    </a:lnTo>
                    <a:lnTo>
                      <a:pt x="285" y="7296"/>
                    </a:lnTo>
                    <a:lnTo>
                      <a:pt x="7451" y="20442"/>
                    </a:lnTo>
                    <a:lnTo>
                      <a:pt x="7606" y="20701"/>
                    </a:lnTo>
                    <a:lnTo>
                      <a:pt x="8008" y="21123"/>
                    </a:lnTo>
                    <a:lnTo>
                      <a:pt x="8500" y="21423"/>
                    </a:lnTo>
                    <a:lnTo>
                      <a:pt x="9057" y="21587"/>
                    </a:lnTo>
                    <a:lnTo>
                      <a:pt x="9355" y="21600"/>
                    </a:lnTo>
                    <a:lnTo>
                      <a:pt x="18218" y="21600"/>
                    </a:lnTo>
                    <a:lnTo>
                      <a:pt x="21592" y="15424"/>
                    </a:lnTo>
                    <a:lnTo>
                      <a:pt x="11441" y="15424"/>
                    </a:lnTo>
                    <a:lnTo>
                      <a:pt x="6375" y="6151"/>
                    </a:lnTo>
                    <a:lnTo>
                      <a:pt x="300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6" name="Google Shape;1386;p86"/>
              <p:cNvSpPr/>
              <p:nvPr/>
            </p:nvSpPr>
            <p:spPr>
              <a:xfrm>
                <a:off x="156459" y="50486"/>
                <a:ext cx="127224" cy="201690"/>
              </a:xfrm>
              <a:custGeom>
                <a:rect b="b" l="l" r="r" t="t"/>
                <a:pathLst>
                  <a:path extrusionOk="0" h="21600" w="21600">
                    <a:moveTo>
                      <a:pt x="4909" y="0"/>
                    </a:moveTo>
                    <a:lnTo>
                      <a:pt x="12310" y="8097"/>
                    </a:lnTo>
                    <a:lnTo>
                      <a:pt x="4927" y="16194"/>
                    </a:lnTo>
                    <a:lnTo>
                      <a:pt x="0" y="21600"/>
                    </a:lnTo>
                    <a:lnTo>
                      <a:pt x="7967" y="21600"/>
                    </a:lnTo>
                    <a:lnTo>
                      <a:pt x="8401" y="21589"/>
                    </a:lnTo>
                    <a:lnTo>
                      <a:pt x="9214" y="21445"/>
                    </a:lnTo>
                    <a:lnTo>
                      <a:pt x="9949" y="21183"/>
                    </a:lnTo>
                    <a:lnTo>
                      <a:pt x="10535" y="20815"/>
                    </a:lnTo>
                    <a:lnTo>
                      <a:pt x="10761" y="20588"/>
                    </a:lnTo>
                    <a:lnTo>
                      <a:pt x="21184" y="9110"/>
                    </a:lnTo>
                    <a:lnTo>
                      <a:pt x="21392" y="8871"/>
                    </a:lnTo>
                    <a:lnTo>
                      <a:pt x="21600" y="8359"/>
                    </a:lnTo>
                    <a:lnTo>
                      <a:pt x="21600" y="7835"/>
                    </a:lnTo>
                    <a:lnTo>
                      <a:pt x="21373" y="7335"/>
                    </a:lnTo>
                    <a:lnTo>
                      <a:pt x="21165" y="7097"/>
                    </a:lnTo>
                    <a:lnTo>
                      <a:pt x="14727"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7" name="Google Shape;1387;p86"/>
              <p:cNvSpPr/>
              <p:nvPr/>
            </p:nvSpPr>
            <p:spPr>
              <a:xfrm>
                <a:off x="25917" y="9"/>
                <a:ext cx="217296" cy="126090"/>
              </a:xfrm>
              <a:custGeom>
                <a:rect b="b" l="l" r="r" t="t"/>
                <a:pathLst>
                  <a:path extrusionOk="0" h="21600" w="21600">
                    <a:moveTo>
                      <a:pt x="5416" y="0"/>
                    </a:moveTo>
                    <a:lnTo>
                      <a:pt x="5163" y="18"/>
                    </a:lnTo>
                    <a:lnTo>
                      <a:pt x="4686" y="247"/>
                    </a:lnTo>
                    <a:lnTo>
                      <a:pt x="4266" y="667"/>
                    </a:lnTo>
                    <a:lnTo>
                      <a:pt x="3924" y="1256"/>
                    </a:lnTo>
                    <a:lnTo>
                      <a:pt x="3791" y="1618"/>
                    </a:lnTo>
                    <a:lnTo>
                      <a:pt x="0" y="13008"/>
                    </a:lnTo>
                    <a:lnTo>
                      <a:pt x="2874" y="21600"/>
                    </a:lnTo>
                    <a:lnTo>
                      <a:pt x="7207" y="8647"/>
                    </a:lnTo>
                    <a:lnTo>
                      <a:pt x="21600" y="8647"/>
                    </a:lnTo>
                    <a:lnTo>
                      <a:pt x="19278" y="1618"/>
                    </a:lnTo>
                    <a:lnTo>
                      <a:pt x="19146" y="1256"/>
                    </a:lnTo>
                    <a:lnTo>
                      <a:pt x="18803" y="667"/>
                    </a:lnTo>
                    <a:lnTo>
                      <a:pt x="18372" y="247"/>
                    </a:lnTo>
                    <a:lnTo>
                      <a:pt x="17896" y="18"/>
                    </a:lnTo>
                    <a:lnTo>
                      <a:pt x="17642"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8" name="Google Shape;1388;p86"/>
              <p:cNvSpPr/>
              <p:nvPr/>
            </p:nvSpPr>
            <p:spPr>
              <a:xfrm>
                <a:off x="54826" y="50486"/>
                <a:ext cx="173988" cy="151200"/>
              </a:xfrm>
              <a:custGeom>
                <a:rect b="b" l="l" r="r" t="t"/>
                <a:pathLst>
                  <a:path extrusionOk="0" h="21600" w="21600">
                    <a:moveTo>
                      <a:pt x="5410" y="0"/>
                    </a:moveTo>
                    <a:lnTo>
                      <a:pt x="0" y="10800"/>
                    </a:lnTo>
                    <a:lnTo>
                      <a:pt x="5410" y="21600"/>
                    </a:lnTo>
                    <a:lnTo>
                      <a:pt x="16204" y="21600"/>
                    </a:lnTo>
                    <a:lnTo>
                      <a:pt x="21600" y="10800"/>
                    </a:lnTo>
                    <a:lnTo>
                      <a:pt x="16204" y="0"/>
                    </a:lnTo>
                    <a:close/>
                  </a:path>
                </a:pathLst>
              </a:custGeom>
              <a:solidFill>
                <a:srgbClr val="D9D9D9"/>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9" name="Google Shape;1389;p86"/>
              <p:cNvSpPr/>
              <p:nvPr/>
            </p:nvSpPr>
            <p:spPr>
              <a:xfrm>
                <a:off x="104089" y="88286"/>
                <a:ext cx="75600" cy="75600"/>
              </a:xfrm>
              <a:custGeom>
                <a:rect b="b" l="l" r="r" t="t"/>
                <a:pathLst>
                  <a:path extrusionOk="0" h="21600" w="21600">
                    <a:moveTo>
                      <a:pt x="10799" y="0"/>
                    </a:moveTo>
                    <a:lnTo>
                      <a:pt x="9687" y="33"/>
                    </a:lnTo>
                    <a:lnTo>
                      <a:pt x="7590" y="478"/>
                    </a:lnTo>
                    <a:lnTo>
                      <a:pt x="5653" y="1303"/>
                    </a:lnTo>
                    <a:lnTo>
                      <a:pt x="3905" y="2447"/>
                    </a:lnTo>
                    <a:lnTo>
                      <a:pt x="2444" y="3940"/>
                    </a:lnTo>
                    <a:lnTo>
                      <a:pt x="1270" y="5655"/>
                    </a:lnTo>
                    <a:lnTo>
                      <a:pt x="475" y="7591"/>
                    </a:lnTo>
                    <a:lnTo>
                      <a:pt x="30" y="9689"/>
                    </a:lnTo>
                    <a:lnTo>
                      <a:pt x="0" y="10800"/>
                    </a:lnTo>
                    <a:lnTo>
                      <a:pt x="30" y="11911"/>
                    </a:lnTo>
                    <a:lnTo>
                      <a:pt x="475" y="14009"/>
                    </a:lnTo>
                    <a:lnTo>
                      <a:pt x="1270" y="15945"/>
                    </a:lnTo>
                    <a:lnTo>
                      <a:pt x="2444" y="17660"/>
                    </a:lnTo>
                    <a:lnTo>
                      <a:pt x="3905" y="19153"/>
                    </a:lnTo>
                    <a:lnTo>
                      <a:pt x="5653" y="20297"/>
                    </a:lnTo>
                    <a:lnTo>
                      <a:pt x="7590" y="21122"/>
                    </a:lnTo>
                    <a:lnTo>
                      <a:pt x="9687" y="21567"/>
                    </a:lnTo>
                    <a:lnTo>
                      <a:pt x="10799" y="21600"/>
                    </a:lnTo>
                    <a:lnTo>
                      <a:pt x="11910" y="21567"/>
                    </a:lnTo>
                    <a:lnTo>
                      <a:pt x="14008" y="21122"/>
                    </a:lnTo>
                    <a:lnTo>
                      <a:pt x="15944" y="20297"/>
                    </a:lnTo>
                    <a:lnTo>
                      <a:pt x="17659" y="19153"/>
                    </a:lnTo>
                    <a:lnTo>
                      <a:pt x="19120" y="17660"/>
                    </a:lnTo>
                    <a:lnTo>
                      <a:pt x="20297" y="15945"/>
                    </a:lnTo>
                    <a:lnTo>
                      <a:pt x="21122" y="14009"/>
                    </a:lnTo>
                    <a:lnTo>
                      <a:pt x="21567" y="11911"/>
                    </a:lnTo>
                    <a:lnTo>
                      <a:pt x="21600" y="10800"/>
                    </a:lnTo>
                    <a:lnTo>
                      <a:pt x="21567" y="9689"/>
                    </a:lnTo>
                    <a:lnTo>
                      <a:pt x="21122" y="7591"/>
                    </a:lnTo>
                    <a:lnTo>
                      <a:pt x="20297" y="5655"/>
                    </a:lnTo>
                    <a:lnTo>
                      <a:pt x="19120" y="3940"/>
                    </a:lnTo>
                    <a:lnTo>
                      <a:pt x="17659" y="2447"/>
                    </a:lnTo>
                    <a:lnTo>
                      <a:pt x="15944" y="1303"/>
                    </a:lnTo>
                    <a:lnTo>
                      <a:pt x="14008" y="478"/>
                    </a:lnTo>
                    <a:lnTo>
                      <a:pt x="11910" y="33"/>
                    </a:lnTo>
                    <a:lnTo>
                      <a:pt x="10799"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390" name="Google Shape;1390;p86"/>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
  <p:cSld name="CUSTOM_3_1_1_1_1_1_1_1_1_1_1_1_3_1_2 3">
    <p:spTree>
      <p:nvGrpSpPr>
        <p:cNvPr id="1391" name="Shape 1391"/>
        <p:cNvGrpSpPr/>
        <p:nvPr/>
      </p:nvGrpSpPr>
      <p:grpSpPr>
        <a:xfrm>
          <a:off x="0" y="0"/>
          <a:ext cx="0" cy="0"/>
          <a:chOff x="0" y="0"/>
          <a:chExt cx="0" cy="0"/>
        </a:xfrm>
      </p:grpSpPr>
      <p:sp>
        <p:nvSpPr>
          <p:cNvPr id="1392" name="Google Shape;1392;p87"/>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393" name="Google Shape;1393;p87"/>
          <p:cNvGrpSpPr/>
          <p:nvPr/>
        </p:nvGrpSpPr>
        <p:grpSpPr>
          <a:xfrm>
            <a:off x="639704" y="4547838"/>
            <a:ext cx="2281957" cy="269949"/>
            <a:chOff x="1" y="1"/>
            <a:chExt cx="2281957" cy="269949"/>
          </a:xfrm>
        </p:grpSpPr>
        <p:grpSp>
          <p:nvGrpSpPr>
            <p:cNvPr id="1394" name="Google Shape;1394;p87"/>
            <p:cNvGrpSpPr/>
            <p:nvPr/>
          </p:nvGrpSpPr>
          <p:grpSpPr>
            <a:xfrm>
              <a:off x="1" y="1"/>
              <a:ext cx="264460" cy="264515"/>
              <a:chOff x="1" y="1"/>
              <a:chExt cx="264460" cy="264515"/>
            </a:xfrm>
          </p:grpSpPr>
          <p:sp>
            <p:nvSpPr>
              <p:cNvPr id="1395" name="Google Shape;1395;p87"/>
              <p:cNvSpPr/>
              <p:nvPr/>
            </p:nvSpPr>
            <p:spPr>
              <a:xfrm>
                <a:off x="119643" y="38538"/>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6" name="Google Shape;1396;p87"/>
              <p:cNvSpPr/>
              <p:nvPr/>
            </p:nvSpPr>
            <p:spPr>
              <a:xfrm>
                <a:off x="13338" y="144829"/>
                <a:ext cx="212598"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7" name="Google Shape;1397;p87"/>
              <p:cNvSpPr/>
              <p:nvPr/>
            </p:nvSpPr>
            <p:spPr>
              <a:xfrm>
                <a:off x="1" y="25188"/>
                <a:ext cx="225936" cy="225936"/>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8" name="Google Shape;1398;p87"/>
              <p:cNvSpPr/>
              <p:nvPr/>
            </p:nvSpPr>
            <p:spPr>
              <a:xfrm>
                <a:off x="103900" y="132236"/>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9" name="Google Shape;1399;p87"/>
              <p:cNvSpPr/>
              <p:nvPr/>
            </p:nvSpPr>
            <p:spPr>
              <a:xfrm>
                <a:off x="1" y="25188"/>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0" name="Google Shape;1400;p87"/>
              <p:cNvSpPr/>
              <p:nvPr/>
            </p:nvSpPr>
            <p:spPr>
              <a:xfrm>
                <a:off x="18892" y="44079"/>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1" name="Google Shape;1401;p87"/>
              <p:cNvSpPr/>
              <p:nvPr/>
            </p:nvSpPr>
            <p:spPr>
              <a:xfrm>
                <a:off x="138533" y="1"/>
                <a:ext cx="125928"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2" name="Google Shape;1402;p87"/>
              <p:cNvSpPr/>
              <p:nvPr/>
            </p:nvSpPr>
            <p:spPr>
              <a:xfrm>
                <a:off x="179463" y="40931"/>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03" name="Google Shape;1403;p87"/>
            <p:cNvGrpSpPr/>
            <p:nvPr/>
          </p:nvGrpSpPr>
          <p:grpSpPr>
            <a:xfrm>
              <a:off x="350114" y="59134"/>
              <a:ext cx="1931844" cy="210816"/>
              <a:chOff x="-1" y="8"/>
              <a:chExt cx="1931844" cy="210816"/>
            </a:xfrm>
          </p:grpSpPr>
          <p:sp>
            <p:nvSpPr>
              <p:cNvPr id="1404" name="Google Shape;1404;p87"/>
              <p:cNvSpPr/>
              <p:nvPr/>
            </p:nvSpPr>
            <p:spPr>
              <a:xfrm>
                <a:off x="699874" y="17521"/>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5" name="Google Shape;1405;p87"/>
              <p:cNvSpPr/>
              <p:nvPr/>
            </p:nvSpPr>
            <p:spPr>
              <a:xfrm>
                <a:off x="853551"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6" name="Google Shape;1406;p87"/>
              <p:cNvSpPr/>
              <p:nvPr/>
            </p:nvSpPr>
            <p:spPr>
              <a:xfrm>
                <a:off x="960341" y="59451"/>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7" name="Google Shape;1407;p87"/>
              <p:cNvSpPr/>
              <p:nvPr/>
            </p:nvSpPr>
            <p:spPr>
              <a:xfrm>
                <a:off x="1067753" y="59373"/>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8" name="Google Shape;1408;p87"/>
              <p:cNvSpPr/>
              <p:nvPr/>
            </p:nvSpPr>
            <p:spPr>
              <a:xfrm>
                <a:off x="1211817" y="17521"/>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9" name="Google Shape;1409;p87"/>
              <p:cNvSpPr/>
              <p:nvPr/>
            </p:nvSpPr>
            <p:spPr>
              <a:xfrm>
                <a:off x="1322015" y="1752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0" name="Google Shape;1410;p87"/>
              <p:cNvSpPr/>
              <p:nvPr/>
            </p:nvSpPr>
            <p:spPr>
              <a:xfrm>
                <a:off x="1356115"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1" name="Google Shape;1411;p87"/>
              <p:cNvSpPr/>
              <p:nvPr/>
            </p:nvSpPr>
            <p:spPr>
              <a:xfrm>
                <a:off x="1455307" y="32559"/>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2" name="Google Shape;1412;p87"/>
              <p:cNvSpPr/>
              <p:nvPr/>
            </p:nvSpPr>
            <p:spPr>
              <a:xfrm>
                <a:off x="1527928" y="16742"/>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3" name="Google Shape;1413;p87"/>
              <p:cNvSpPr/>
              <p:nvPr/>
            </p:nvSpPr>
            <p:spPr>
              <a:xfrm>
                <a:off x="1595971" y="59373"/>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4" name="Google Shape;1414;p87"/>
              <p:cNvSpPr/>
              <p:nvPr/>
            </p:nvSpPr>
            <p:spPr>
              <a:xfrm>
                <a:off x="1711283" y="60221"/>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5" name="Google Shape;1415;p87"/>
              <p:cNvSpPr/>
              <p:nvPr/>
            </p:nvSpPr>
            <p:spPr>
              <a:xfrm>
                <a:off x="1783505" y="59451"/>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6" name="Google Shape;1416;p87"/>
              <p:cNvSpPr/>
              <p:nvPr/>
            </p:nvSpPr>
            <p:spPr>
              <a:xfrm>
                <a:off x="-1" y="8"/>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417" name="Google Shape;1417;p8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
  <p:cSld name="CUSTOM_3_1_1_1_1_1_1_1_1_1_1_1_2_1_1_2 3">
    <p:spTree>
      <p:nvGrpSpPr>
        <p:cNvPr id="1418" name="Shape 1418"/>
        <p:cNvGrpSpPr/>
        <p:nvPr/>
      </p:nvGrpSpPr>
      <p:grpSpPr>
        <a:xfrm>
          <a:off x="0" y="0"/>
          <a:ext cx="0" cy="0"/>
          <a:chOff x="0" y="0"/>
          <a:chExt cx="0" cy="0"/>
        </a:xfrm>
      </p:grpSpPr>
      <p:sp>
        <p:nvSpPr>
          <p:cNvPr id="1419" name="Google Shape;1419;p88"/>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420" name="Google Shape;1420;p88"/>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421" name="Google Shape;1421;p88"/>
          <p:cNvGrpSpPr/>
          <p:nvPr/>
        </p:nvGrpSpPr>
        <p:grpSpPr>
          <a:xfrm>
            <a:off x="639704" y="4547838"/>
            <a:ext cx="2281957" cy="269949"/>
            <a:chOff x="1" y="1"/>
            <a:chExt cx="2281957" cy="269949"/>
          </a:xfrm>
        </p:grpSpPr>
        <p:grpSp>
          <p:nvGrpSpPr>
            <p:cNvPr id="1422" name="Google Shape;1422;p88"/>
            <p:cNvGrpSpPr/>
            <p:nvPr/>
          </p:nvGrpSpPr>
          <p:grpSpPr>
            <a:xfrm>
              <a:off x="1" y="1"/>
              <a:ext cx="264460" cy="264515"/>
              <a:chOff x="1" y="1"/>
              <a:chExt cx="264460" cy="264515"/>
            </a:xfrm>
          </p:grpSpPr>
          <p:sp>
            <p:nvSpPr>
              <p:cNvPr id="1423" name="Google Shape;1423;p88"/>
              <p:cNvSpPr/>
              <p:nvPr/>
            </p:nvSpPr>
            <p:spPr>
              <a:xfrm>
                <a:off x="119643" y="38538"/>
                <a:ext cx="119664" cy="212598"/>
              </a:xfrm>
              <a:custGeom>
                <a:rect b="b" l="l" r="r" t="t"/>
                <a:pathLst>
                  <a:path extrusionOk="0" h="21600" w="21600">
                    <a:moveTo>
                      <a:pt x="21448" y="0"/>
                    </a:moveTo>
                    <a:lnTo>
                      <a:pt x="0" y="10800"/>
                    </a:lnTo>
                    <a:lnTo>
                      <a:pt x="21448" y="21600"/>
                    </a:lnTo>
                    <a:lnTo>
                      <a:pt x="21484" y="21532"/>
                    </a:lnTo>
                    <a:lnTo>
                      <a:pt x="21541" y="21395"/>
                    </a:lnTo>
                    <a:lnTo>
                      <a:pt x="21577" y="21253"/>
                    </a:lnTo>
                    <a:lnTo>
                      <a:pt x="21598" y="21110"/>
                    </a:lnTo>
                    <a:lnTo>
                      <a:pt x="21600" y="21037"/>
                    </a:lnTo>
                    <a:lnTo>
                      <a:pt x="21600" y="563"/>
                    </a:lnTo>
                    <a:lnTo>
                      <a:pt x="21598" y="490"/>
                    </a:lnTo>
                    <a:lnTo>
                      <a:pt x="21577" y="345"/>
                    </a:lnTo>
                    <a:lnTo>
                      <a:pt x="21539" y="205"/>
                    </a:lnTo>
                    <a:lnTo>
                      <a:pt x="21484" y="67"/>
                    </a:lnTo>
                    <a:lnTo>
                      <a:pt x="21448" y="0"/>
                    </a:lnTo>
                    <a:close/>
                  </a:path>
                </a:pathLst>
              </a:custGeom>
              <a:solidFill>
                <a:srgbClr val="BDC1C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4" name="Google Shape;1424;p88"/>
              <p:cNvSpPr/>
              <p:nvPr/>
            </p:nvSpPr>
            <p:spPr>
              <a:xfrm>
                <a:off x="13338" y="144829"/>
                <a:ext cx="212598" cy="119664"/>
              </a:xfrm>
              <a:custGeom>
                <a:rect b="b" l="l" r="r" t="t"/>
                <a:pathLst>
                  <a:path extrusionOk="0" h="21600" w="21600">
                    <a:moveTo>
                      <a:pt x="10801" y="0"/>
                    </a:moveTo>
                    <a:lnTo>
                      <a:pt x="0" y="21450"/>
                    </a:lnTo>
                    <a:lnTo>
                      <a:pt x="68" y="21484"/>
                    </a:lnTo>
                    <a:lnTo>
                      <a:pt x="206" y="21541"/>
                    </a:lnTo>
                    <a:lnTo>
                      <a:pt x="347" y="21579"/>
                    </a:lnTo>
                    <a:lnTo>
                      <a:pt x="490" y="21598"/>
                    </a:lnTo>
                    <a:lnTo>
                      <a:pt x="563" y="21600"/>
                    </a:lnTo>
                    <a:lnTo>
                      <a:pt x="21037" y="21600"/>
                    </a:lnTo>
                    <a:lnTo>
                      <a:pt x="21110" y="21598"/>
                    </a:lnTo>
                    <a:lnTo>
                      <a:pt x="21254" y="21579"/>
                    </a:lnTo>
                    <a:lnTo>
                      <a:pt x="21395" y="21541"/>
                    </a:lnTo>
                    <a:lnTo>
                      <a:pt x="21532" y="21484"/>
                    </a:lnTo>
                    <a:lnTo>
                      <a:pt x="21600" y="21450"/>
                    </a:lnTo>
                    <a:lnTo>
                      <a:pt x="10801"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5" name="Google Shape;1425;p88"/>
              <p:cNvSpPr/>
              <p:nvPr/>
            </p:nvSpPr>
            <p:spPr>
              <a:xfrm>
                <a:off x="1" y="25188"/>
                <a:ext cx="225936" cy="225936"/>
              </a:xfrm>
              <a:custGeom>
                <a:rect b="b" l="l" r="r" t="t"/>
                <a:pathLst>
                  <a:path extrusionOk="0" h="21600" w="21600">
                    <a:moveTo>
                      <a:pt x="1806" y="0"/>
                    </a:moveTo>
                    <a:lnTo>
                      <a:pt x="1712" y="1"/>
                    </a:lnTo>
                    <a:lnTo>
                      <a:pt x="1531" y="20"/>
                    </a:lnTo>
                    <a:lnTo>
                      <a:pt x="1356" y="57"/>
                    </a:lnTo>
                    <a:lnTo>
                      <a:pt x="1186" y="110"/>
                    </a:lnTo>
                    <a:lnTo>
                      <a:pt x="1023" y="178"/>
                    </a:lnTo>
                    <a:lnTo>
                      <a:pt x="871" y="261"/>
                    </a:lnTo>
                    <a:lnTo>
                      <a:pt x="726" y="360"/>
                    </a:lnTo>
                    <a:lnTo>
                      <a:pt x="592" y="470"/>
                    </a:lnTo>
                    <a:lnTo>
                      <a:pt x="470" y="592"/>
                    </a:lnTo>
                    <a:lnTo>
                      <a:pt x="359" y="727"/>
                    </a:lnTo>
                    <a:lnTo>
                      <a:pt x="261" y="871"/>
                    </a:lnTo>
                    <a:lnTo>
                      <a:pt x="177" y="1025"/>
                    </a:lnTo>
                    <a:lnTo>
                      <a:pt x="108" y="1186"/>
                    </a:lnTo>
                    <a:lnTo>
                      <a:pt x="55" y="1356"/>
                    </a:lnTo>
                    <a:lnTo>
                      <a:pt x="19" y="1532"/>
                    </a:lnTo>
                    <a:lnTo>
                      <a:pt x="1" y="1713"/>
                    </a:lnTo>
                    <a:lnTo>
                      <a:pt x="0" y="1806"/>
                    </a:lnTo>
                    <a:lnTo>
                      <a:pt x="0" y="21139"/>
                    </a:lnTo>
                    <a:lnTo>
                      <a:pt x="11" y="21275"/>
                    </a:lnTo>
                    <a:lnTo>
                      <a:pt x="31" y="21407"/>
                    </a:lnTo>
                    <a:lnTo>
                      <a:pt x="60" y="21537"/>
                    </a:lnTo>
                    <a:lnTo>
                      <a:pt x="79" y="21600"/>
                    </a:lnTo>
                    <a:lnTo>
                      <a:pt x="11438" y="11438"/>
                    </a:lnTo>
                    <a:lnTo>
                      <a:pt x="21600" y="79"/>
                    </a:lnTo>
                    <a:lnTo>
                      <a:pt x="21536" y="61"/>
                    </a:lnTo>
                    <a:lnTo>
                      <a:pt x="21406" y="31"/>
                    </a:lnTo>
                    <a:lnTo>
                      <a:pt x="21274" y="11"/>
                    </a:lnTo>
                    <a:lnTo>
                      <a:pt x="21139" y="1"/>
                    </a:lnTo>
                    <a:lnTo>
                      <a:pt x="21070"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6" name="Google Shape;1426;p88"/>
              <p:cNvSpPr/>
              <p:nvPr/>
            </p:nvSpPr>
            <p:spPr>
              <a:xfrm>
                <a:off x="103900" y="132236"/>
                <a:ext cx="135378" cy="132246"/>
              </a:xfrm>
              <a:custGeom>
                <a:rect b="b" l="l" r="r" t="t"/>
                <a:pathLst>
                  <a:path extrusionOk="0" h="21600" w="21600">
                    <a:moveTo>
                      <a:pt x="3516" y="0"/>
                    </a:moveTo>
                    <a:lnTo>
                      <a:pt x="0" y="3086"/>
                    </a:lnTo>
                    <a:lnTo>
                      <a:pt x="18084" y="21600"/>
                    </a:lnTo>
                    <a:lnTo>
                      <a:pt x="18586" y="21600"/>
                    </a:lnTo>
                    <a:lnTo>
                      <a:pt x="18741" y="21598"/>
                    </a:lnTo>
                    <a:lnTo>
                      <a:pt x="19042" y="21565"/>
                    </a:lnTo>
                    <a:lnTo>
                      <a:pt x="19336" y="21503"/>
                    </a:lnTo>
                    <a:lnTo>
                      <a:pt x="19619" y="21413"/>
                    </a:lnTo>
                    <a:lnTo>
                      <a:pt x="19890" y="21295"/>
                    </a:lnTo>
                    <a:lnTo>
                      <a:pt x="20145" y="21154"/>
                    </a:lnTo>
                    <a:lnTo>
                      <a:pt x="20386" y="20985"/>
                    </a:lnTo>
                    <a:lnTo>
                      <a:pt x="20610" y="20798"/>
                    </a:lnTo>
                    <a:lnTo>
                      <a:pt x="20814" y="20588"/>
                    </a:lnTo>
                    <a:lnTo>
                      <a:pt x="20999" y="20357"/>
                    </a:lnTo>
                    <a:lnTo>
                      <a:pt x="21162" y="20113"/>
                    </a:lnTo>
                    <a:lnTo>
                      <a:pt x="21303" y="19849"/>
                    </a:lnTo>
                    <a:lnTo>
                      <a:pt x="21417" y="19574"/>
                    </a:lnTo>
                    <a:lnTo>
                      <a:pt x="21506" y="19284"/>
                    </a:lnTo>
                    <a:lnTo>
                      <a:pt x="21566" y="18983"/>
                    </a:lnTo>
                    <a:lnTo>
                      <a:pt x="21596" y="18673"/>
                    </a:lnTo>
                    <a:lnTo>
                      <a:pt x="21600" y="18514"/>
                    </a:lnTo>
                    <a:lnTo>
                      <a:pt x="3516"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7" name="Google Shape;1427;p88"/>
              <p:cNvSpPr/>
              <p:nvPr/>
            </p:nvSpPr>
            <p:spPr>
              <a:xfrm>
                <a:off x="1" y="25188"/>
                <a:ext cx="239328" cy="239328"/>
              </a:xfrm>
              <a:custGeom>
                <a:rect b="b" l="l" r="r" t="t"/>
                <a:pathLst>
                  <a:path extrusionOk="0" h="21600" w="21600">
                    <a:moveTo>
                      <a:pt x="19895" y="0"/>
                    </a:moveTo>
                    <a:lnTo>
                      <a:pt x="0" y="19895"/>
                    </a:lnTo>
                    <a:lnTo>
                      <a:pt x="1" y="19982"/>
                    </a:lnTo>
                    <a:lnTo>
                      <a:pt x="18" y="20154"/>
                    </a:lnTo>
                    <a:lnTo>
                      <a:pt x="52" y="20320"/>
                    </a:lnTo>
                    <a:lnTo>
                      <a:pt x="102" y="20480"/>
                    </a:lnTo>
                    <a:lnTo>
                      <a:pt x="167" y="20632"/>
                    </a:lnTo>
                    <a:lnTo>
                      <a:pt x="247" y="20778"/>
                    </a:lnTo>
                    <a:lnTo>
                      <a:pt x="339" y="20913"/>
                    </a:lnTo>
                    <a:lnTo>
                      <a:pt x="443" y="21041"/>
                    </a:lnTo>
                    <a:lnTo>
                      <a:pt x="559" y="21157"/>
                    </a:lnTo>
                    <a:lnTo>
                      <a:pt x="685" y="21260"/>
                    </a:lnTo>
                    <a:lnTo>
                      <a:pt x="822" y="21353"/>
                    </a:lnTo>
                    <a:lnTo>
                      <a:pt x="966" y="21432"/>
                    </a:lnTo>
                    <a:lnTo>
                      <a:pt x="1120" y="21496"/>
                    </a:lnTo>
                    <a:lnTo>
                      <a:pt x="1280" y="21546"/>
                    </a:lnTo>
                    <a:lnTo>
                      <a:pt x="1446" y="21581"/>
                    </a:lnTo>
                    <a:lnTo>
                      <a:pt x="1617" y="21599"/>
                    </a:lnTo>
                    <a:lnTo>
                      <a:pt x="1705" y="21600"/>
                    </a:lnTo>
                    <a:lnTo>
                      <a:pt x="1989" y="21600"/>
                    </a:lnTo>
                    <a:lnTo>
                      <a:pt x="21600" y="1989"/>
                    </a:lnTo>
                    <a:lnTo>
                      <a:pt x="21600" y="1705"/>
                    </a:lnTo>
                    <a:lnTo>
                      <a:pt x="21598" y="1618"/>
                    </a:lnTo>
                    <a:lnTo>
                      <a:pt x="21581" y="1446"/>
                    </a:lnTo>
                    <a:lnTo>
                      <a:pt x="21547" y="1280"/>
                    </a:lnTo>
                    <a:lnTo>
                      <a:pt x="21497" y="1120"/>
                    </a:lnTo>
                    <a:lnTo>
                      <a:pt x="21432" y="968"/>
                    </a:lnTo>
                    <a:lnTo>
                      <a:pt x="21352" y="822"/>
                    </a:lnTo>
                    <a:lnTo>
                      <a:pt x="21260" y="687"/>
                    </a:lnTo>
                    <a:lnTo>
                      <a:pt x="21156" y="559"/>
                    </a:lnTo>
                    <a:lnTo>
                      <a:pt x="21040" y="443"/>
                    </a:lnTo>
                    <a:lnTo>
                      <a:pt x="20913" y="340"/>
                    </a:lnTo>
                    <a:lnTo>
                      <a:pt x="20777" y="247"/>
                    </a:lnTo>
                    <a:lnTo>
                      <a:pt x="20633" y="168"/>
                    </a:lnTo>
                    <a:lnTo>
                      <a:pt x="20479" y="104"/>
                    </a:lnTo>
                    <a:lnTo>
                      <a:pt x="20319" y="53"/>
                    </a:lnTo>
                    <a:lnTo>
                      <a:pt x="20153" y="19"/>
                    </a:lnTo>
                    <a:lnTo>
                      <a:pt x="19982" y="1"/>
                    </a:lnTo>
                    <a:lnTo>
                      <a:pt x="1989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8" name="Google Shape;1428;p88"/>
              <p:cNvSpPr/>
              <p:nvPr/>
            </p:nvSpPr>
            <p:spPr>
              <a:xfrm>
                <a:off x="18892" y="44079"/>
                <a:ext cx="67878" cy="69282"/>
              </a:xfrm>
              <a:custGeom>
                <a:rect b="b" l="l" r="r" t="t"/>
                <a:pathLst>
                  <a:path extrusionOk="0" h="21600" w="21600">
                    <a:moveTo>
                      <a:pt x="11027" y="0"/>
                    </a:moveTo>
                    <a:lnTo>
                      <a:pt x="10738" y="4"/>
                    </a:lnTo>
                    <a:lnTo>
                      <a:pt x="10172" y="31"/>
                    </a:lnTo>
                    <a:lnTo>
                      <a:pt x="9615" y="87"/>
                    </a:lnTo>
                    <a:lnTo>
                      <a:pt x="9066" y="165"/>
                    </a:lnTo>
                    <a:lnTo>
                      <a:pt x="8524" y="275"/>
                    </a:lnTo>
                    <a:lnTo>
                      <a:pt x="7995" y="409"/>
                    </a:lnTo>
                    <a:lnTo>
                      <a:pt x="7478" y="566"/>
                    </a:lnTo>
                    <a:lnTo>
                      <a:pt x="6969" y="746"/>
                    </a:lnTo>
                    <a:lnTo>
                      <a:pt x="6476" y="951"/>
                    </a:lnTo>
                    <a:lnTo>
                      <a:pt x="5995" y="1174"/>
                    </a:lnTo>
                    <a:lnTo>
                      <a:pt x="5525" y="1426"/>
                    </a:lnTo>
                    <a:lnTo>
                      <a:pt x="5068" y="1693"/>
                    </a:lnTo>
                    <a:lnTo>
                      <a:pt x="4631" y="1984"/>
                    </a:lnTo>
                    <a:lnTo>
                      <a:pt x="4206" y="2294"/>
                    </a:lnTo>
                    <a:lnTo>
                      <a:pt x="3797" y="2624"/>
                    </a:lnTo>
                    <a:lnTo>
                      <a:pt x="3408" y="2973"/>
                    </a:lnTo>
                    <a:lnTo>
                      <a:pt x="3031" y="3338"/>
                    </a:lnTo>
                    <a:lnTo>
                      <a:pt x="2679" y="3723"/>
                    </a:lnTo>
                    <a:lnTo>
                      <a:pt x="2342" y="4120"/>
                    </a:lnTo>
                    <a:lnTo>
                      <a:pt x="2025" y="4536"/>
                    </a:lnTo>
                    <a:lnTo>
                      <a:pt x="1728" y="4968"/>
                    </a:lnTo>
                    <a:lnTo>
                      <a:pt x="1452" y="5412"/>
                    </a:lnTo>
                    <a:lnTo>
                      <a:pt x="1199" y="5871"/>
                    </a:lnTo>
                    <a:lnTo>
                      <a:pt x="966" y="6343"/>
                    </a:lnTo>
                    <a:lnTo>
                      <a:pt x="758" y="6830"/>
                    </a:lnTo>
                    <a:lnTo>
                      <a:pt x="574" y="7325"/>
                    </a:lnTo>
                    <a:lnTo>
                      <a:pt x="413" y="7835"/>
                    </a:lnTo>
                    <a:lnTo>
                      <a:pt x="276" y="8354"/>
                    </a:lnTo>
                    <a:lnTo>
                      <a:pt x="169" y="8880"/>
                    </a:lnTo>
                    <a:lnTo>
                      <a:pt x="84" y="9418"/>
                    </a:lnTo>
                    <a:lnTo>
                      <a:pt x="28" y="9967"/>
                    </a:lnTo>
                    <a:lnTo>
                      <a:pt x="0" y="10521"/>
                    </a:lnTo>
                    <a:lnTo>
                      <a:pt x="0" y="11079"/>
                    </a:lnTo>
                    <a:lnTo>
                      <a:pt x="28" y="11633"/>
                    </a:lnTo>
                    <a:lnTo>
                      <a:pt x="84" y="12183"/>
                    </a:lnTo>
                    <a:lnTo>
                      <a:pt x="169" y="12721"/>
                    </a:lnTo>
                    <a:lnTo>
                      <a:pt x="276" y="13247"/>
                    </a:lnTo>
                    <a:lnTo>
                      <a:pt x="413" y="13765"/>
                    </a:lnTo>
                    <a:lnTo>
                      <a:pt x="574" y="14276"/>
                    </a:lnTo>
                    <a:lnTo>
                      <a:pt x="758" y="14771"/>
                    </a:lnTo>
                    <a:lnTo>
                      <a:pt x="966" y="15258"/>
                    </a:lnTo>
                    <a:lnTo>
                      <a:pt x="1199" y="15729"/>
                    </a:lnTo>
                    <a:lnTo>
                      <a:pt x="1452" y="16188"/>
                    </a:lnTo>
                    <a:lnTo>
                      <a:pt x="1728" y="16632"/>
                    </a:lnTo>
                    <a:lnTo>
                      <a:pt x="2025" y="17064"/>
                    </a:lnTo>
                    <a:lnTo>
                      <a:pt x="2342" y="17481"/>
                    </a:lnTo>
                    <a:lnTo>
                      <a:pt x="2679" y="17877"/>
                    </a:lnTo>
                    <a:lnTo>
                      <a:pt x="3031" y="18262"/>
                    </a:lnTo>
                    <a:lnTo>
                      <a:pt x="3408" y="18627"/>
                    </a:lnTo>
                    <a:lnTo>
                      <a:pt x="3797" y="18977"/>
                    </a:lnTo>
                    <a:lnTo>
                      <a:pt x="4206" y="19307"/>
                    </a:lnTo>
                    <a:lnTo>
                      <a:pt x="4631" y="19617"/>
                    </a:lnTo>
                    <a:lnTo>
                      <a:pt x="5068" y="19907"/>
                    </a:lnTo>
                    <a:lnTo>
                      <a:pt x="5525" y="20175"/>
                    </a:lnTo>
                    <a:lnTo>
                      <a:pt x="5995" y="20426"/>
                    </a:lnTo>
                    <a:lnTo>
                      <a:pt x="6476" y="20650"/>
                    </a:lnTo>
                    <a:lnTo>
                      <a:pt x="6969" y="20854"/>
                    </a:lnTo>
                    <a:lnTo>
                      <a:pt x="7478" y="21035"/>
                    </a:lnTo>
                    <a:lnTo>
                      <a:pt x="7995" y="21192"/>
                    </a:lnTo>
                    <a:lnTo>
                      <a:pt x="8524" y="21325"/>
                    </a:lnTo>
                    <a:lnTo>
                      <a:pt x="9066" y="21435"/>
                    </a:lnTo>
                    <a:lnTo>
                      <a:pt x="9615" y="21514"/>
                    </a:lnTo>
                    <a:lnTo>
                      <a:pt x="10172" y="21569"/>
                    </a:lnTo>
                    <a:lnTo>
                      <a:pt x="10738" y="21596"/>
                    </a:lnTo>
                    <a:lnTo>
                      <a:pt x="11027" y="21600"/>
                    </a:lnTo>
                    <a:lnTo>
                      <a:pt x="11323" y="21596"/>
                    </a:lnTo>
                    <a:lnTo>
                      <a:pt x="11905" y="21573"/>
                    </a:lnTo>
                    <a:lnTo>
                      <a:pt x="12478" y="21522"/>
                    </a:lnTo>
                    <a:lnTo>
                      <a:pt x="13035" y="21447"/>
                    </a:lnTo>
                    <a:lnTo>
                      <a:pt x="13577" y="21349"/>
                    </a:lnTo>
                    <a:lnTo>
                      <a:pt x="14106" y="21227"/>
                    </a:lnTo>
                    <a:lnTo>
                      <a:pt x="14619" y="21082"/>
                    </a:lnTo>
                    <a:lnTo>
                      <a:pt x="15121" y="20913"/>
                    </a:lnTo>
                    <a:lnTo>
                      <a:pt x="15602" y="20724"/>
                    </a:lnTo>
                    <a:lnTo>
                      <a:pt x="16071" y="20512"/>
                    </a:lnTo>
                    <a:lnTo>
                      <a:pt x="16524" y="20281"/>
                    </a:lnTo>
                    <a:lnTo>
                      <a:pt x="16957" y="20025"/>
                    </a:lnTo>
                    <a:lnTo>
                      <a:pt x="17374" y="19754"/>
                    </a:lnTo>
                    <a:lnTo>
                      <a:pt x="17775" y="19460"/>
                    </a:lnTo>
                    <a:lnTo>
                      <a:pt x="18160" y="19146"/>
                    </a:lnTo>
                    <a:lnTo>
                      <a:pt x="18525" y="18816"/>
                    </a:lnTo>
                    <a:lnTo>
                      <a:pt x="18870" y="18466"/>
                    </a:lnTo>
                    <a:lnTo>
                      <a:pt x="19198" y="18097"/>
                    </a:lnTo>
                    <a:lnTo>
                      <a:pt x="19507" y="17712"/>
                    </a:lnTo>
                    <a:lnTo>
                      <a:pt x="19796" y="17311"/>
                    </a:lnTo>
                    <a:lnTo>
                      <a:pt x="20064" y="16891"/>
                    </a:lnTo>
                    <a:lnTo>
                      <a:pt x="20313" y="16460"/>
                    </a:lnTo>
                    <a:lnTo>
                      <a:pt x="20542" y="16008"/>
                    </a:lnTo>
                    <a:lnTo>
                      <a:pt x="20750" y="15544"/>
                    </a:lnTo>
                    <a:lnTo>
                      <a:pt x="20935" y="15061"/>
                    </a:lnTo>
                    <a:lnTo>
                      <a:pt x="21099" y="14570"/>
                    </a:lnTo>
                    <a:lnTo>
                      <a:pt x="21239" y="14060"/>
                    </a:lnTo>
                    <a:lnTo>
                      <a:pt x="21356" y="13541"/>
                    </a:lnTo>
                    <a:lnTo>
                      <a:pt x="21452" y="13007"/>
                    </a:lnTo>
                    <a:lnTo>
                      <a:pt x="21524" y="12461"/>
                    </a:lnTo>
                    <a:lnTo>
                      <a:pt x="21572" y="11904"/>
                    </a:lnTo>
                    <a:lnTo>
                      <a:pt x="21596" y="11334"/>
                    </a:lnTo>
                    <a:lnTo>
                      <a:pt x="21600" y="11047"/>
                    </a:lnTo>
                    <a:lnTo>
                      <a:pt x="21600" y="10753"/>
                    </a:lnTo>
                    <a:lnTo>
                      <a:pt x="21576" y="10184"/>
                    </a:lnTo>
                    <a:lnTo>
                      <a:pt x="21532" y="9630"/>
                    </a:lnTo>
                    <a:lnTo>
                      <a:pt x="21452" y="9096"/>
                    </a:lnTo>
                    <a:lnTo>
                      <a:pt x="21400" y="8837"/>
                    </a:lnTo>
                    <a:lnTo>
                      <a:pt x="11027" y="8837"/>
                    </a:lnTo>
                    <a:lnTo>
                      <a:pt x="11027" y="13011"/>
                    </a:lnTo>
                    <a:lnTo>
                      <a:pt x="16989" y="13011"/>
                    </a:lnTo>
                    <a:lnTo>
                      <a:pt x="16945" y="13243"/>
                    </a:lnTo>
                    <a:lnTo>
                      <a:pt x="16816" y="13695"/>
                    </a:lnTo>
                    <a:lnTo>
                      <a:pt x="16652" y="14127"/>
                    </a:lnTo>
                    <a:lnTo>
                      <a:pt x="16443" y="14535"/>
                    </a:lnTo>
                    <a:lnTo>
                      <a:pt x="16199" y="14924"/>
                    </a:lnTo>
                    <a:lnTo>
                      <a:pt x="15918" y="15289"/>
                    </a:lnTo>
                    <a:lnTo>
                      <a:pt x="15605" y="15627"/>
                    </a:lnTo>
                    <a:lnTo>
                      <a:pt x="15253" y="15941"/>
                    </a:lnTo>
                    <a:lnTo>
                      <a:pt x="14872" y="16224"/>
                    </a:lnTo>
                    <a:lnTo>
                      <a:pt x="14455" y="16475"/>
                    </a:lnTo>
                    <a:lnTo>
                      <a:pt x="14010" y="16695"/>
                    </a:lnTo>
                    <a:lnTo>
                      <a:pt x="13537" y="16884"/>
                    </a:lnTo>
                    <a:lnTo>
                      <a:pt x="13035" y="17041"/>
                    </a:lnTo>
                    <a:lnTo>
                      <a:pt x="12506" y="17154"/>
                    </a:lnTo>
                    <a:lnTo>
                      <a:pt x="11953" y="17237"/>
                    </a:lnTo>
                    <a:lnTo>
                      <a:pt x="11376" y="17276"/>
                    </a:lnTo>
                    <a:lnTo>
                      <a:pt x="11075" y="17280"/>
                    </a:lnTo>
                    <a:lnTo>
                      <a:pt x="10738" y="17276"/>
                    </a:lnTo>
                    <a:lnTo>
                      <a:pt x="10080" y="17206"/>
                    </a:lnTo>
                    <a:lnTo>
                      <a:pt x="9443" y="17072"/>
                    </a:lnTo>
                    <a:lnTo>
                      <a:pt x="8829" y="16880"/>
                    </a:lnTo>
                    <a:lnTo>
                      <a:pt x="8244" y="16628"/>
                    </a:lnTo>
                    <a:lnTo>
                      <a:pt x="7690" y="16322"/>
                    </a:lnTo>
                    <a:lnTo>
                      <a:pt x="7169" y="15968"/>
                    </a:lnTo>
                    <a:lnTo>
                      <a:pt x="6688" y="15564"/>
                    </a:lnTo>
                    <a:lnTo>
                      <a:pt x="6247" y="15120"/>
                    </a:lnTo>
                    <a:lnTo>
                      <a:pt x="5850" y="14637"/>
                    </a:lnTo>
                    <a:lnTo>
                      <a:pt x="5497" y="14119"/>
                    </a:lnTo>
                    <a:lnTo>
                      <a:pt x="5196" y="13569"/>
                    </a:lnTo>
                    <a:lnTo>
                      <a:pt x="4952" y="12992"/>
                    </a:lnTo>
                    <a:lnTo>
                      <a:pt x="4759" y="12391"/>
                    </a:lnTo>
                    <a:lnTo>
                      <a:pt x="4631" y="11766"/>
                    </a:lnTo>
                    <a:lnTo>
                      <a:pt x="4563" y="11126"/>
                    </a:lnTo>
                    <a:lnTo>
                      <a:pt x="4559" y="10800"/>
                    </a:lnTo>
                    <a:lnTo>
                      <a:pt x="4563" y="10474"/>
                    </a:lnTo>
                    <a:lnTo>
                      <a:pt x="4631" y="9834"/>
                    </a:lnTo>
                    <a:lnTo>
                      <a:pt x="4759" y="9210"/>
                    </a:lnTo>
                    <a:lnTo>
                      <a:pt x="4952" y="8609"/>
                    </a:lnTo>
                    <a:lnTo>
                      <a:pt x="5196" y="8032"/>
                    </a:lnTo>
                    <a:lnTo>
                      <a:pt x="5497" y="7482"/>
                    </a:lnTo>
                    <a:lnTo>
                      <a:pt x="5850" y="6963"/>
                    </a:lnTo>
                    <a:lnTo>
                      <a:pt x="6247" y="6480"/>
                    </a:lnTo>
                    <a:lnTo>
                      <a:pt x="6688" y="6036"/>
                    </a:lnTo>
                    <a:lnTo>
                      <a:pt x="7169" y="5632"/>
                    </a:lnTo>
                    <a:lnTo>
                      <a:pt x="7690" y="5279"/>
                    </a:lnTo>
                    <a:lnTo>
                      <a:pt x="8244" y="4972"/>
                    </a:lnTo>
                    <a:lnTo>
                      <a:pt x="8829" y="4721"/>
                    </a:lnTo>
                    <a:lnTo>
                      <a:pt x="9443" y="4528"/>
                    </a:lnTo>
                    <a:lnTo>
                      <a:pt x="10080" y="4395"/>
                    </a:lnTo>
                    <a:lnTo>
                      <a:pt x="10738" y="4324"/>
                    </a:lnTo>
                    <a:lnTo>
                      <a:pt x="11075" y="4320"/>
                    </a:lnTo>
                    <a:lnTo>
                      <a:pt x="11376" y="4324"/>
                    </a:lnTo>
                    <a:lnTo>
                      <a:pt x="11961" y="4375"/>
                    </a:lnTo>
                    <a:lnTo>
                      <a:pt x="12530" y="4477"/>
                    </a:lnTo>
                    <a:lnTo>
                      <a:pt x="13083" y="4626"/>
                    </a:lnTo>
                    <a:lnTo>
                      <a:pt x="13613" y="4831"/>
                    </a:lnTo>
                    <a:lnTo>
                      <a:pt x="14122" y="5082"/>
                    </a:lnTo>
                    <a:lnTo>
                      <a:pt x="14607" y="5388"/>
                    </a:lnTo>
                    <a:lnTo>
                      <a:pt x="15068" y="5742"/>
                    </a:lnTo>
                    <a:lnTo>
                      <a:pt x="15285" y="5942"/>
                    </a:lnTo>
                    <a:lnTo>
                      <a:pt x="18444" y="2848"/>
                    </a:lnTo>
                    <a:lnTo>
                      <a:pt x="18260" y="2682"/>
                    </a:lnTo>
                    <a:lnTo>
                      <a:pt x="17879" y="2369"/>
                    </a:lnTo>
                    <a:lnTo>
                      <a:pt x="17490" y="2070"/>
                    </a:lnTo>
                    <a:lnTo>
                      <a:pt x="17089" y="1791"/>
                    </a:lnTo>
                    <a:lnTo>
                      <a:pt x="16672" y="1528"/>
                    </a:lnTo>
                    <a:lnTo>
                      <a:pt x="16247" y="1285"/>
                    </a:lnTo>
                    <a:lnTo>
                      <a:pt x="15810" y="1061"/>
                    </a:lnTo>
                    <a:lnTo>
                      <a:pt x="15357" y="856"/>
                    </a:lnTo>
                    <a:lnTo>
                      <a:pt x="14896" y="672"/>
                    </a:lnTo>
                    <a:lnTo>
                      <a:pt x="14419" y="507"/>
                    </a:lnTo>
                    <a:lnTo>
                      <a:pt x="13933" y="365"/>
                    </a:lnTo>
                    <a:lnTo>
                      <a:pt x="13432" y="248"/>
                    </a:lnTo>
                    <a:lnTo>
                      <a:pt x="12919" y="149"/>
                    </a:lnTo>
                    <a:lnTo>
                      <a:pt x="12394" y="79"/>
                    </a:lnTo>
                    <a:lnTo>
                      <a:pt x="11856" y="28"/>
                    </a:lnTo>
                    <a:lnTo>
                      <a:pt x="11307" y="4"/>
                    </a:lnTo>
                    <a:lnTo>
                      <a:pt x="11027" y="0"/>
                    </a:lnTo>
                    <a:close/>
                  </a:path>
                </a:pathLst>
              </a:cu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29" name="Google Shape;1429;p88"/>
              <p:cNvSpPr/>
              <p:nvPr/>
            </p:nvSpPr>
            <p:spPr>
              <a:xfrm>
                <a:off x="138533" y="1"/>
                <a:ext cx="125928" cy="206226"/>
              </a:xfrm>
              <a:custGeom>
                <a:rect b="b" l="l" r="r" t="t"/>
                <a:pathLst>
                  <a:path extrusionOk="0" h="21600" w="21600">
                    <a:moveTo>
                      <a:pt x="10800" y="0"/>
                    </a:moveTo>
                    <a:lnTo>
                      <a:pt x="10519" y="1"/>
                    </a:lnTo>
                    <a:lnTo>
                      <a:pt x="9969" y="18"/>
                    </a:lnTo>
                    <a:lnTo>
                      <a:pt x="9422" y="53"/>
                    </a:lnTo>
                    <a:lnTo>
                      <a:pt x="8886" y="103"/>
                    </a:lnTo>
                    <a:lnTo>
                      <a:pt x="8359" y="168"/>
                    </a:lnTo>
                    <a:lnTo>
                      <a:pt x="7841" y="249"/>
                    </a:lnTo>
                    <a:lnTo>
                      <a:pt x="7333" y="345"/>
                    </a:lnTo>
                    <a:lnTo>
                      <a:pt x="6837" y="456"/>
                    </a:lnTo>
                    <a:lnTo>
                      <a:pt x="6353" y="582"/>
                    </a:lnTo>
                    <a:lnTo>
                      <a:pt x="5882" y="720"/>
                    </a:lnTo>
                    <a:lnTo>
                      <a:pt x="5422" y="873"/>
                    </a:lnTo>
                    <a:lnTo>
                      <a:pt x="4977" y="1038"/>
                    </a:lnTo>
                    <a:lnTo>
                      <a:pt x="4545" y="1216"/>
                    </a:lnTo>
                    <a:lnTo>
                      <a:pt x="4130" y="1406"/>
                    </a:lnTo>
                    <a:lnTo>
                      <a:pt x="3730" y="1608"/>
                    </a:lnTo>
                    <a:lnTo>
                      <a:pt x="3346" y="1820"/>
                    </a:lnTo>
                    <a:lnTo>
                      <a:pt x="2979" y="2045"/>
                    </a:lnTo>
                    <a:lnTo>
                      <a:pt x="2631" y="2278"/>
                    </a:lnTo>
                    <a:lnTo>
                      <a:pt x="2300" y="2522"/>
                    </a:lnTo>
                    <a:lnTo>
                      <a:pt x="1989" y="2777"/>
                    </a:lnTo>
                    <a:lnTo>
                      <a:pt x="1700" y="3039"/>
                    </a:lnTo>
                    <a:lnTo>
                      <a:pt x="1428" y="3311"/>
                    </a:lnTo>
                    <a:lnTo>
                      <a:pt x="1179" y="3592"/>
                    </a:lnTo>
                    <a:lnTo>
                      <a:pt x="953" y="3881"/>
                    </a:lnTo>
                    <a:lnTo>
                      <a:pt x="747" y="4176"/>
                    </a:lnTo>
                    <a:lnTo>
                      <a:pt x="566" y="4480"/>
                    </a:lnTo>
                    <a:lnTo>
                      <a:pt x="408" y="4790"/>
                    </a:lnTo>
                    <a:lnTo>
                      <a:pt x="274" y="5105"/>
                    </a:lnTo>
                    <a:lnTo>
                      <a:pt x="166" y="5427"/>
                    </a:lnTo>
                    <a:lnTo>
                      <a:pt x="84" y="5755"/>
                    </a:lnTo>
                    <a:lnTo>
                      <a:pt x="30" y="6088"/>
                    </a:lnTo>
                    <a:lnTo>
                      <a:pt x="2" y="6425"/>
                    </a:lnTo>
                    <a:lnTo>
                      <a:pt x="0" y="6595"/>
                    </a:lnTo>
                    <a:lnTo>
                      <a:pt x="0" y="6711"/>
                    </a:lnTo>
                    <a:lnTo>
                      <a:pt x="13" y="6941"/>
                    </a:lnTo>
                    <a:lnTo>
                      <a:pt x="39" y="7167"/>
                    </a:lnTo>
                    <a:lnTo>
                      <a:pt x="78" y="7389"/>
                    </a:lnTo>
                    <a:lnTo>
                      <a:pt x="127" y="7610"/>
                    </a:lnTo>
                    <a:lnTo>
                      <a:pt x="190" y="7827"/>
                    </a:lnTo>
                    <a:lnTo>
                      <a:pt x="261" y="8041"/>
                    </a:lnTo>
                    <a:lnTo>
                      <a:pt x="346" y="8254"/>
                    </a:lnTo>
                    <a:lnTo>
                      <a:pt x="441" y="8463"/>
                    </a:lnTo>
                    <a:lnTo>
                      <a:pt x="544" y="8672"/>
                    </a:lnTo>
                    <a:lnTo>
                      <a:pt x="717" y="8979"/>
                    </a:lnTo>
                    <a:lnTo>
                      <a:pt x="981" y="9384"/>
                    </a:lnTo>
                    <a:lnTo>
                      <a:pt x="1277" y="9782"/>
                    </a:lnTo>
                    <a:lnTo>
                      <a:pt x="1603" y="10177"/>
                    </a:lnTo>
                    <a:lnTo>
                      <a:pt x="1955" y="10569"/>
                    </a:lnTo>
                    <a:lnTo>
                      <a:pt x="2331" y="10958"/>
                    </a:lnTo>
                    <a:lnTo>
                      <a:pt x="2728" y="11347"/>
                    </a:lnTo>
                    <a:lnTo>
                      <a:pt x="3352" y="11930"/>
                    </a:lnTo>
                    <a:lnTo>
                      <a:pt x="4229" y="12719"/>
                    </a:lnTo>
                    <a:lnTo>
                      <a:pt x="5132" y="13527"/>
                    </a:lnTo>
                    <a:lnTo>
                      <a:pt x="5810" y="14154"/>
                    </a:lnTo>
                    <a:lnTo>
                      <a:pt x="6255" y="14582"/>
                    </a:lnTo>
                    <a:lnTo>
                      <a:pt x="6694" y="15022"/>
                    </a:lnTo>
                    <a:lnTo>
                      <a:pt x="7121" y="15473"/>
                    </a:lnTo>
                    <a:lnTo>
                      <a:pt x="7534" y="15938"/>
                    </a:lnTo>
                    <a:lnTo>
                      <a:pt x="7932" y="16417"/>
                    </a:lnTo>
                    <a:lnTo>
                      <a:pt x="8307" y="16912"/>
                    </a:lnTo>
                    <a:lnTo>
                      <a:pt x="8657" y="17424"/>
                    </a:lnTo>
                    <a:lnTo>
                      <a:pt x="8984" y="17954"/>
                    </a:lnTo>
                    <a:lnTo>
                      <a:pt x="9206" y="18366"/>
                    </a:lnTo>
                    <a:lnTo>
                      <a:pt x="9346" y="18645"/>
                    </a:lnTo>
                    <a:lnTo>
                      <a:pt x="9478" y="18930"/>
                    </a:lnTo>
                    <a:lnTo>
                      <a:pt x="9599" y="19220"/>
                    </a:lnTo>
                    <a:lnTo>
                      <a:pt x="9714" y="19517"/>
                    </a:lnTo>
                    <a:lnTo>
                      <a:pt x="9815" y="19819"/>
                    </a:lnTo>
                    <a:lnTo>
                      <a:pt x="9910" y="20127"/>
                    </a:lnTo>
                    <a:lnTo>
                      <a:pt x="9992" y="20441"/>
                    </a:lnTo>
                    <a:lnTo>
                      <a:pt x="10064" y="20761"/>
                    </a:lnTo>
                    <a:lnTo>
                      <a:pt x="10126" y="21088"/>
                    </a:lnTo>
                    <a:lnTo>
                      <a:pt x="10152" y="21254"/>
                    </a:lnTo>
                    <a:lnTo>
                      <a:pt x="10159" y="21290"/>
                    </a:lnTo>
                    <a:lnTo>
                      <a:pt x="10191" y="21360"/>
                    </a:lnTo>
                    <a:lnTo>
                      <a:pt x="10243" y="21422"/>
                    </a:lnTo>
                    <a:lnTo>
                      <a:pt x="10312" y="21477"/>
                    </a:lnTo>
                    <a:lnTo>
                      <a:pt x="10398" y="21524"/>
                    </a:lnTo>
                    <a:lnTo>
                      <a:pt x="10498" y="21560"/>
                    </a:lnTo>
                    <a:lnTo>
                      <a:pt x="10610" y="21585"/>
                    </a:lnTo>
                    <a:lnTo>
                      <a:pt x="10733" y="21599"/>
                    </a:lnTo>
                    <a:lnTo>
                      <a:pt x="10800" y="21600"/>
                    </a:lnTo>
                    <a:lnTo>
                      <a:pt x="10865" y="21599"/>
                    </a:lnTo>
                    <a:lnTo>
                      <a:pt x="10988" y="21585"/>
                    </a:lnTo>
                    <a:lnTo>
                      <a:pt x="11100" y="21560"/>
                    </a:lnTo>
                    <a:lnTo>
                      <a:pt x="11200" y="21524"/>
                    </a:lnTo>
                    <a:lnTo>
                      <a:pt x="11286" y="21477"/>
                    </a:lnTo>
                    <a:lnTo>
                      <a:pt x="11355" y="21422"/>
                    </a:lnTo>
                    <a:lnTo>
                      <a:pt x="11407" y="21360"/>
                    </a:lnTo>
                    <a:lnTo>
                      <a:pt x="11439" y="21290"/>
                    </a:lnTo>
                    <a:lnTo>
                      <a:pt x="11448" y="21254"/>
                    </a:lnTo>
                    <a:lnTo>
                      <a:pt x="11474" y="21088"/>
                    </a:lnTo>
                    <a:lnTo>
                      <a:pt x="11534" y="20762"/>
                    </a:lnTo>
                    <a:lnTo>
                      <a:pt x="11608" y="20443"/>
                    </a:lnTo>
                    <a:lnTo>
                      <a:pt x="11692" y="20129"/>
                    </a:lnTo>
                    <a:lnTo>
                      <a:pt x="11787" y="19822"/>
                    </a:lnTo>
                    <a:lnTo>
                      <a:pt x="11891" y="19521"/>
                    </a:lnTo>
                    <a:lnTo>
                      <a:pt x="12005" y="19226"/>
                    </a:lnTo>
                    <a:lnTo>
                      <a:pt x="12128" y="18935"/>
                    </a:lnTo>
                    <a:lnTo>
                      <a:pt x="12260" y="18651"/>
                    </a:lnTo>
                    <a:lnTo>
                      <a:pt x="12401" y="18371"/>
                    </a:lnTo>
                    <a:lnTo>
                      <a:pt x="12625" y="17961"/>
                    </a:lnTo>
                    <a:lnTo>
                      <a:pt x="12949" y="17432"/>
                    </a:lnTo>
                    <a:lnTo>
                      <a:pt x="13303" y="16921"/>
                    </a:lnTo>
                    <a:lnTo>
                      <a:pt x="13679" y="16427"/>
                    </a:lnTo>
                    <a:lnTo>
                      <a:pt x="14075" y="15949"/>
                    </a:lnTo>
                    <a:lnTo>
                      <a:pt x="14487" y="15485"/>
                    </a:lnTo>
                    <a:lnTo>
                      <a:pt x="14915" y="15034"/>
                    </a:lnTo>
                    <a:lnTo>
                      <a:pt x="15353" y="14594"/>
                    </a:lnTo>
                    <a:lnTo>
                      <a:pt x="15800" y="14166"/>
                    </a:lnTo>
                    <a:lnTo>
                      <a:pt x="16477" y="13539"/>
                    </a:lnTo>
                    <a:lnTo>
                      <a:pt x="17377" y="12731"/>
                    </a:lnTo>
                    <a:lnTo>
                      <a:pt x="18254" y="11942"/>
                    </a:lnTo>
                    <a:lnTo>
                      <a:pt x="18876" y="11357"/>
                    </a:lnTo>
                    <a:lnTo>
                      <a:pt x="19272" y="10968"/>
                    </a:lnTo>
                    <a:lnTo>
                      <a:pt x="19647" y="10579"/>
                    </a:lnTo>
                    <a:lnTo>
                      <a:pt x="19999" y="10187"/>
                    </a:lnTo>
                    <a:lnTo>
                      <a:pt x="20326" y="9792"/>
                    </a:lnTo>
                    <a:lnTo>
                      <a:pt x="20619" y="9392"/>
                    </a:lnTo>
                    <a:lnTo>
                      <a:pt x="20883" y="8987"/>
                    </a:lnTo>
                    <a:lnTo>
                      <a:pt x="21056" y="8677"/>
                    </a:lnTo>
                    <a:lnTo>
                      <a:pt x="21159" y="8469"/>
                    </a:lnTo>
                    <a:lnTo>
                      <a:pt x="21252" y="8259"/>
                    </a:lnTo>
                    <a:lnTo>
                      <a:pt x="21337" y="8046"/>
                    </a:lnTo>
                    <a:lnTo>
                      <a:pt x="21410" y="7830"/>
                    </a:lnTo>
                    <a:lnTo>
                      <a:pt x="21471" y="7612"/>
                    </a:lnTo>
                    <a:lnTo>
                      <a:pt x="21520" y="7392"/>
                    </a:lnTo>
                    <a:lnTo>
                      <a:pt x="21559" y="7168"/>
                    </a:lnTo>
                    <a:lnTo>
                      <a:pt x="21585" y="6942"/>
                    </a:lnTo>
                    <a:lnTo>
                      <a:pt x="21598" y="6711"/>
                    </a:lnTo>
                    <a:lnTo>
                      <a:pt x="21600" y="6595"/>
                    </a:lnTo>
                    <a:lnTo>
                      <a:pt x="21596" y="6425"/>
                    </a:lnTo>
                    <a:lnTo>
                      <a:pt x="21568" y="6088"/>
                    </a:lnTo>
                    <a:lnTo>
                      <a:pt x="21514" y="5755"/>
                    </a:lnTo>
                    <a:lnTo>
                      <a:pt x="21432" y="5427"/>
                    </a:lnTo>
                    <a:lnTo>
                      <a:pt x="21324" y="5105"/>
                    </a:lnTo>
                    <a:lnTo>
                      <a:pt x="21190" y="4790"/>
                    </a:lnTo>
                    <a:lnTo>
                      <a:pt x="21032" y="4480"/>
                    </a:lnTo>
                    <a:lnTo>
                      <a:pt x="20851" y="4176"/>
                    </a:lnTo>
                    <a:lnTo>
                      <a:pt x="20645" y="3881"/>
                    </a:lnTo>
                    <a:lnTo>
                      <a:pt x="20419" y="3592"/>
                    </a:lnTo>
                    <a:lnTo>
                      <a:pt x="20170" y="3311"/>
                    </a:lnTo>
                    <a:lnTo>
                      <a:pt x="19898" y="3039"/>
                    </a:lnTo>
                    <a:lnTo>
                      <a:pt x="19609" y="2777"/>
                    </a:lnTo>
                    <a:lnTo>
                      <a:pt x="19298" y="2522"/>
                    </a:lnTo>
                    <a:lnTo>
                      <a:pt x="18967" y="2278"/>
                    </a:lnTo>
                    <a:lnTo>
                      <a:pt x="18619" y="2045"/>
                    </a:lnTo>
                    <a:lnTo>
                      <a:pt x="18252" y="1820"/>
                    </a:lnTo>
                    <a:lnTo>
                      <a:pt x="17868" y="1608"/>
                    </a:lnTo>
                    <a:lnTo>
                      <a:pt x="17468" y="1406"/>
                    </a:lnTo>
                    <a:lnTo>
                      <a:pt x="17053" y="1216"/>
                    </a:lnTo>
                    <a:lnTo>
                      <a:pt x="16621" y="1038"/>
                    </a:lnTo>
                    <a:lnTo>
                      <a:pt x="16176" y="873"/>
                    </a:lnTo>
                    <a:lnTo>
                      <a:pt x="15716" y="720"/>
                    </a:lnTo>
                    <a:lnTo>
                      <a:pt x="15245" y="582"/>
                    </a:lnTo>
                    <a:lnTo>
                      <a:pt x="14762" y="456"/>
                    </a:lnTo>
                    <a:lnTo>
                      <a:pt x="14265" y="345"/>
                    </a:lnTo>
                    <a:lnTo>
                      <a:pt x="13757" y="249"/>
                    </a:lnTo>
                    <a:lnTo>
                      <a:pt x="13239" y="168"/>
                    </a:lnTo>
                    <a:lnTo>
                      <a:pt x="12712" y="103"/>
                    </a:lnTo>
                    <a:lnTo>
                      <a:pt x="12176" y="53"/>
                    </a:lnTo>
                    <a:lnTo>
                      <a:pt x="11629" y="18"/>
                    </a:lnTo>
                    <a:lnTo>
                      <a:pt x="11079" y="1"/>
                    </a:lnTo>
                    <a:lnTo>
                      <a:pt x="1080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0" name="Google Shape;1430;p88"/>
              <p:cNvSpPr/>
              <p:nvPr/>
            </p:nvSpPr>
            <p:spPr>
              <a:xfrm>
                <a:off x="179463" y="40931"/>
                <a:ext cx="44064" cy="44064"/>
              </a:xfrm>
              <a:custGeom>
                <a:rect b="b" l="l" r="r" t="t"/>
                <a:pathLst>
                  <a:path extrusionOk="0" h="21600" w="21600">
                    <a:moveTo>
                      <a:pt x="10800" y="0"/>
                    </a:moveTo>
                    <a:lnTo>
                      <a:pt x="10238" y="12"/>
                    </a:lnTo>
                    <a:lnTo>
                      <a:pt x="9152" y="117"/>
                    </a:lnTo>
                    <a:lnTo>
                      <a:pt x="8097" y="333"/>
                    </a:lnTo>
                    <a:lnTo>
                      <a:pt x="7078" y="654"/>
                    </a:lnTo>
                    <a:lnTo>
                      <a:pt x="6109" y="1061"/>
                    </a:lnTo>
                    <a:lnTo>
                      <a:pt x="5196" y="1561"/>
                    </a:lnTo>
                    <a:lnTo>
                      <a:pt x="4333" y="2141"/>
                    </a:lnTo>
                    <a:lnTo>
                      <a:pt x="3530" y="2802"/>
                    </a:lnTo>
                    <a:lnTo>
                      <a:pt x="2802" y="3536"/>
                    </a:lnTo>
                    <a:lnTo>
                      <a:pt x="2142" y="4338"/>
                    </a:lnTo>
                    <a:lnTo>
                      <a:pt x="1555" y="5196"/>
                    </a:lnTo>
                    <a:lnTo>
                      <a:pt x="1055" y="6116"/>
                    </a:lnTo>
                    <a:lnTo>
                      <a:pt x="648" y="7084"/>
                    </a:lnTo>
                    <a:lnTo>
                      <a:pt x="334" y="8096"/>
                    </a:lnTo>
                    <a:lnTo>
                      <a:pt x="117" y="9152"/>
                    </a:lnTo>
                    <a:lnTo>
                      <a:pt x="6" y="10244"/>
                    </a:lnTo>
                    <a:lnTo>
                      <a:pt x="0" y="10800"/>
                    </a:lnTo>
                    <a:lnTo>
                      <a:pt x="6" y="11356"/>
                    </a:lnTo>
                    <a:lnTo>
                      <a:pt x="117" y="12448"/>
                    </a:lnTo>
                    <a:lnTo>
                      <a:pt x="334" y="13503"/>
                    </a:lnTo>
                    <a:lnTo>
                      <a:pt x="648" y="14515"/>
                    </a:lnTo>
                    <a:lnTo>
                      <a:pt x="1055" y="15484"/>
                    </a:lnTo>
                    <a:lnTo>
                      <a:pt x="1555" y="16404"/>
                    </a:lnTo>
                    <a:lnTo>
                      <a:pt x="2142" y="17262"/>
                    </a:lnTo>
                    <a:lnTo>
                      <a:pt x="2802" y="18064"/>
                    </a:lnTo>
                    <a:lnTo>
                      <a:pt x="3530" y="18798"/>
                    </a:lnTo>
                    <a:lnTo>
                      <a:pt x="4333" y="19458"/>
                    </a:lnTo>
                    <a:lnTo>
                      <a:pt x="5196" y="20039"/>
                    </a:lnTo>
                    <a:lnTo>
                      <a:pt x="6109" y="20538"/>
                    </a:lnTo>
                    <a:lnTo>
                      <a:pt x="7078" y="20946"/>
                    </a:lnTo>
                    <a:lnTo>
                      <a:pt x="8097" y="21267"/>
                    </a:lnTo>
                    <a:lnTo>
                      <a:pt x="9152" y="21483"/>
                    </a:lnTo>
                    <a:lnTo>
                      <a:pt x="10238" y="21588"/>
                    </a:lnTo>
                    <a:lnTo>
                      <a:pt x="10800" y="21600"/>
                    </a:lnTo>
                    <a:lnTo>
                      <a:pt x="11355" y="21588"/>
                    </a:lnTo>
                    <a:lnTo>
                      <a:pt x="12442" y="21483"/>
                    </a:lnTo>
                    <a:lnTo>
                      <a:pt x="13497" y="21267"/>
                    </a:lnTo>
                    <a:lnTo>
                      <a:pt x="14515" y="20946"/>
                    </a:lnTo>
                    <a:lnTo>
                      <a:pt x="15484" y="20538"/>
                    </a:lnTo>
                    <a:lnTo>
                      <a:pt x="16397" y="20039"/>
                    </a:lnTo>
                    <a:lnTo>
                      <a:pt x="17261" y="19458"/>
                    </a:lnTo>
                    <a:lnTo>
                      <a:pt x="18063" y="18798"/>
                    </a:lnTo>
                    <a:lnTo>
                      <a:pt x="18792" y="18064"/>
                    </a:lnTo>
                    <a:lnTo>
                      <a:pt x="19452" y="17262"/>
                    </a:lnTo>
                    <a:lnTo>
                      <a:pt x="20039" y="16404"/>
                    </a:lnTo>
                    <a:lnTo>
                      <a:pt x="20538" y="15484"/>
                    </a:lnTo>
                    <a:lnTo>
                      <a:pt x="20946" y="14515"/>
                    </a:lnTo>
                    <a:lnTo>
                      <a:pt x="21260" y="13503"/>
                    </a:lnTo>
                    <a:lnTo>
                      <a:pt x="21476" y="12448"/>
                    </a:lnTo>
                    <a:lnTo>
                      <a:pt x="21587" y="11356"/>
                    </a:lnTo>
                    <a:lnTo>
                      <a:pt x="21600" y="10800"/>
                    </a:lnTo>
                    <a:lnTo>
                      <a:pt x="21587" y="10244"/>
                    </a:lnTo>
                    <a:lnTo>
                      <a:pt x="21476" y="9152"/>
                    </a:lnTo>
                    <a:lnTo>
                      <a:pt x="21260" y="8096"/>
                    </a:lnTo>
                    <a:lnTo>
                      <a:pt x="20946" y="7084"/>
                    </a:lnTo>
                    <a:lnTo>
                      <a:pt x="20538" y="6116"/>
                    </a:lnTo>
                    <a:lnTo>
                      <a:pt x="20039" y="5196"/>
                    </a:lnTo>
                    <a:lnTo>
                      <a:pt x="19452" y="4338"/>
                    </a:lnTo>
                    <a:lnTo>
                      <a:pt x="18792" y="3536"/>
                    </a:lnTo>
                    <a:lnTo>
                      <a:pt x="18063" y="2802"/>
                    </a:lnTo>
                    <a:lnTo>
                      <a:pt x="17261" y="2141"/>
                    </a:lnTo>
                    <a:lnTo>
                      <a:pt x="16397" y="1561"/>
                    </a:lnTo>
                    <a:lnTo>
                      <a:pt x="15484" y="1061"/>
                    </a:lnTo>
                    <a:lnTo>
                      <a:pt x="14515" y="654"/>
                    </a:lnTo>
                    <a:lnTo>
                      <a:pt x="13497" y="333"/>
                    </a:lnTo>
                    <a:lnTo>
                      <a:pt x="12442" y="117"/>
                    </a:lnTo>
                    <a:lnTo>
                      <a:pt x="11355" y="12"/>
                    </a:lnTo>
                    <a:lnTo>
                      <a:pt x="10800"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31" name="Google Shape;1431;p88"/>
            <p:cNvGrpSpPr/>
            <p:nvPr/>
          </p:nvGrpSpPr>
          <p:grpSpPr>
            <a:xfrm>
              <a:off x="350114" y="59134"/>
              <a:ext cx="1931844" cy="210816"/>
              <a:chOff x="-1" y="8"/>
              <a:chExt cx="1931844" cy="210816"/>
            </a:xfrm>
          </p:grpSpPr>
          <p:sp>
            <p:nvSpPr>
              <p:cNvPr id="1432" name="Google Shape;1432;p88"/>
              <p:cNvSpPr/>
              <p:nvPr/>
            </p:nvSpPr>
            <p:spPr>
              <a:xfrm>
                <a:off x="699874" y="17521"/>
                <a:ext cx="136566" cy="142668"/>
              </a:xfrm>
              <a:custGeom>
                <a:rect b="b" l="l" r="r" t="t"/>
                <a:pathLst>
                  <a:path extrusionOk="0" h="21600" w="21600">
                    <a:moveTo>
                      <a:pt x="0" y="0"/>
                    </a:moveTo>
                    <a:lnTo>
                      <a:pt x="0" y="21600"/>
                    </a:lnTo>
                    <a:lnTo>
                      <a:pt x="2881" y="21600"/>
                    </a:lnTo>
                    <a:lnTo>
                      <a:pt x="2881" y="8787"/>
                    </a:lnTo>
                    <a:lnTo>
                      <a:pt x="2758" y="5163"/>
                    </a:lnTo>
                    <a:lnTo>
                      <a:pt x="2881" y="5163"/>
                    </a:lnTo>
                    <a:lnTo>
                      <a:pt x="9942" y="17013"/>
                    </a:lnTo>
                    <a:lnTo>
                      <a:pt x="11647" y="17013"/>
                    </a:lnTo>
                    <a:lnTo>
                      <a:pt x="18708" y="5163"/>
                    </a:lnTo>
                    <a:lnTo>
                      <a:pt x="18830" y="5163"/>
                    </a:lnTo>
                    <a:lnTo>
                      <a:pt x="18708" y="8787"/>
                    </a:lnTo>
                    <a:lnTo>
                      <a:pt x="18708" y="21600"/>
                    </a:lnTo>
                    <a:lnTo>
                      <a:pt x="21600" y="21600"/>
                    </a:lnTo>
                    <a:lnTo>
                      <a:pt x="21600" y="0"/>
                    </a:lnTo>
                    <a:lnTo>
                      <a:pt x="18708" y="0"/>
                    </a:lnTo>
                    <a:lnTo>
                      <a:pt x="10861" y="13152"/>
                    </a:lnTo>
                    <a:lnTo>
                      <a:pt x="10739" y="13152"/>
                    </a:lnTo>
                    <a:lnTo>
                      <a:pt x="289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3" name="Google Shape;1433;p88"/>
              <p:cNvSpPr/>
              <p:nvPr/>
            </p:nvSpPr>
            <p:spPr>
              <a:xfrm>
                <a:off x="853551"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6" y="16791"/>
                    </a:lnTo>
                    <a:lnTo>
                      <a:pt x="13105" y="17450"/>
                    </a:lnTo>
                    <a:lnTo>
                      <a:pt x="11818" y="17884"/>
                    </a:lnTo>
                    <a:lnTo>
                      <a:pt x="10473" y="18111"/>
                    </a:lnTo>
                    <a:lnTo>
                      <a:pt x="9782" y="18127"/>
                    </a:lnTo>
                    <a:lnTo>
                      <a:pt x="9282" y="18111"/>
                    </a:lnTo>
                    <a:lnTo>
                      <a:pt x="8359" y="18014"/>
                    </a:lnTo>
                    <a:lnTo>
                      <a:pt x="7475" y="17789"/>
                    </a:lnTo>
                    <a:lnTo>
                      <a:pt x="6649" y="17466"/>
                    </a:lnTo>
                    <a:lnTo>
                      <a:pt x="6282" y="17258"/>
                    </a:lnTo>
                    <a:lnTo>
                      <a:pt x="5898" y="17033"/>
                    </a:lnTo>
                    <a:lnTo>
                      <a:pt x="5323" y="16518"/>
                    </a:lnTo>
                    <a:lnTo>
                      <a:pt x="4939" y="15940"/>
                    </a:lnTo>
                    <a:lnTo>
                      <a:pt x="4746" y="15279"/>
                    </a:lnTo>
                    <a:lnTo>
                      <a:pt x="4727" y="14909"/>
                    </a:lnTo>
                    <a:lnTo>
                      <a:pt x="4746" y="14507"/>
                    </a:lnTo>
                    <a:lnTo>
                      <a:pt x="4956" y="13751"/>
                    </a:lnTo>
                    <a:lnTo>
                      <a:pt x="5381" y="13043"/>
                    </a:lnTo>
                    <a:lnTo>
                      <a:pt x="6014" y="12400"/>
                    </a:lnTo>
                    <a:lnTo>
                      <a:pt x="6418" y="12095"/>
                    </a:lnTo>
                    <a:lnTo>
                      <a:pt x="6860" y="11806"/>
                    </a:lnTo>
                    <a:lnTo>
                      <a:pt x="7898" y="11355"/>
                    </a:lnTo>
                    <a:lnTo>
                      <a:pt x="9147" y="11050"/>
                    </a:lnTo>
                    <a:lnTo>
                      <a:pt x="10608" y="10904"/>
                    </a:lnTo>
                    <a:lnTo>
                      <a:pt x="11415" y="10888"/>
                    </a:lnTo>
                    <a:close/>
                    <a:moveTo>
                      <a:pt x="10818" y="0"/>
                    </a:moveTo>
                    <a:lnTo>
                      <a:pt x="9821" y="16"/>
                    </a:lnTo>
                    <a:lnTo>
                      <a:pt x="7975" y="208"/>
                    </a:lnTo>
                    <a:lnTo>
                      <a:pt x="6360" y="594"/>
                    </a:lnTo>
                    <a:lnTo>
                      <a:pt x="4920" y="1173"/>
                    </a:lnTo>
                    <a:lnTo>
                      <a:pt x="4285" y="1543"/>
                    </a:lnTo>
                    <a:lnTo>
                      <a:pt x="3669"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4" y="4069"/>
                    </a:lnTo>
                    <a:lnTo>
                      <a:pt x="8570" y="3778"/>
                    </a:lnTo>
                    <a:lnTo>
                      <a:pt x="9473" y="3570"/>
                    </a:lnTo>
                    <a:lnTo>
                      <a:pt x="10415" y="3473"/>
                    </a:lnTo>
                    <a:lnTo>
                      <a:pt x="10915" y="3473"/>
                    </a:lnTo>
                    <a:lnTo>
                      <a:pt x="11569" y="3489"/>
                    </a:lnTo>
                    <a:lnTo>
                      <a:pt x="12799" y="3651"/>
                    </a:lnTo>
                    <a:lnTo>
                      <a:pt x="13912" y="3988"/>
                    </a:lnTo>
                    <a:lnTo>
                      <a:pt x="14931" y="4488"/>
                    </a:lnTo>
                    <a:lnTo>
                      <a:pt x="15412" y="4825"/>
                    </a:lnTo>
                    <a:lnTo>
                      <a:pt x="15835" y="5163"/>
                    </a:lnTo>
                    <a:lnTo>
                      <a:pt x="16526" y="5951"/>
                    </a:lnTo>
                    <a:lnTo>
                      <a:pt x="16987" y="6835"/>
                    </a:lnTo>
                    <a:lnTo>
                      <a:pt x="17219" y="7848"/>
                    </a:lnTo>
                    <a:lnTo>
                      <a:pt x="17238" y="8395"/>
                    </a:lnTo>
                    <a:lnTo>
                      <a:pt x="17238" y="8974"/>
                    </a:lnTo>
                    <a:lnTo>
                      <a:pt x="16564" y="8685"/>
                    </a:lnTo>
                    <a:lnTo>
                      <a:pt x="15105" y="8218"/>
                    </a:lnTo>
                    <a:lnTo>
                      <a:pt x="13451" y="7896"/>
                    </a:lnTo>
                    <a:lnTo>
                      <a:pt x="11625" y="7753"/>
                    </a:lnTo>
                    <a:lnTo>
                      <a:pt x="10647" y="7736"/>
                    </a:lnTo>
                    <a:lnTo>
                      <a:pt x="9531" y="7753"/>
                    </a:lnTo>
                    <a:lnTo>
                      <a:pt x="7456" y="7993"/>
                    </a:lnTo>
                    <a:lnTo>
                      <a:pt x="5572" y="8460"/>
                    </a:lnTo>
                    <a:lnTo>
                      <a:pt x="3862" y="9168"/>
                    </a:lnTo>
                    <a:lnTo>
                      <a:pt x="3075" y="9618"/>
                    </a:lnTo>
                    <a:lnTo>
                      <a:pt x="2710" y="9859"/>
                    </a:lnTo>
                    <a:lnTo>
                      <a:pt x="2017" y="10374"/>
                    </a:lnTo>
                    <a:lnTo>
                      <a:pt x="1440" y="10936"/>
                    </a:lnTo>
                    <a:lnTo>
                      <a:pt x="961" y="11531"/>
                    </a:lnTo>
                    <a:lnTo>
                      <a:pt x="575" y="12176"/>
                    </a:lnTo>
                    <a:lnTo>
                      <a:pt x="288" y="12883"/>
                    </a:lnTo>
                    <a:lnTo>
                      <a:pt x="114" y="13607"/>
                    </a:lnTo>
                    <a:lnTo>
                      <a:pt x="19" y="14395"/>
                    </a:lnTo>
                    <a:lnTo>
                      <a:pt x="0" y="14814"/>
                    </a:lnTo>
                    <a:lnTo>
                      <a:pt x="39" y="15570"/>
                    </a:lnTo>
                    <a:lnTo>
                      <a:pt x="249" y="16615"/>
                    </a:lnTo>
                    <a:lnTo>
                      <a:pt x="500" y="17258"/>
                    </a:lnTo>
                    <a:lnTo>
                      <a:pt x="826" y="17884"/>
                    </a:lnTo>
                    <a:lnTo>
                      <a:pt x="1229" y="18448"/>
                    </a:lnTo>
                    <a:lnTo>
                      <a:pt x="1978" y="19253"/>
                    </a:lnTo>
                    <a:lnTo>
                      <a:pt x="2594" y="19734"/>
                    </a:lnTo>
                    <a:lnTo>
                      <a:pt x="3266" y="20185"/>
                    </a:lnTo>
                    <a:lnTo>
                      <a:pt x="4707" y="20876"/>
                    </a:lnTo>
                    <a:lnTo>
                      <a:pt x="6321" y="21359"/>
                    </a:lnTo>
                    <a:lnTo>
                      <a:pt x="8089" y="21584"/>
                    </a:lnTo>
                    <a:lnTo>
                      <a:pt x="9031" y="21600"/>
                    </a:lnTo>
                    <a:lnTo>
                      <a:pt x="9685" y="21600"/>
                    </a:lnTo>
                    <a:lnTo>
                      <a:pt x="10915" y="21489"/>
                    </a:lnTo>
                    <a:lnTo>
                      <a:pt x="12067" y="21262"/>
                    </a:lnTo>
                    <a:lnTo>
                      <a:pt x="13144" y="20941"/>
                    </a:lnTo>
                    <a:lnTo>
                      <a:pt x="14144" y="20506"/>
                    </a:lnTo>
                    <a:lnTo>
                      <a:pt x="15067" y="19960"/>
                    </a:lnTo>
                    <a:lnTo>
                      <a:pt x="15912"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2"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1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4" name="Google Shape;1434;p88"/>
              <p:cNvSpPr/>
              <p:nvPr/>
            </p:nvSpPr>
            <p:spPr>
              <a:xfrm>
                <a:off x="960341" y="59451"/>
                <a:ext cx="98010" cy="143856"/>
              </a:xfrm>
              <a:custGeom>
                <a:rect b="b" l="l" r="r" t="t"/>
                <a:pathLst>
                  <a:path extrusionOk="0" h="21600" w="21600">
                    <a:moveTo>
                      <a:pt x="10707" y="2501"/>
                    </a:moveTo>
                    <a:lnTo>
                      <a:pt x="11406" y="2513"/>
                    </a:lnTo>
                    <a:lnTo>
                      <a:pt x="12705" y="2699"/>
                    </a:lnTo>
                    <a:lnTo>
                      <a:pt x="13915" y="3060"/>
                    </a:lnTo>
                    <a:lnTo>
                      <a:pt x="15027" y="3607"/>
                    </a:lnTo>
                    <a:lnTo>
                      <a:pt x="15538" y="3957"/>
                    </a:lnTo>
                    <a:lnTo>
                      <a:pt x="16016" y="4328"/>
                    </a:lnTo>
                    <a:lnTo>
                      <a:pt x="16784" y="5166"/>
                    </a:lnTo>
                    <a:lnTo>
                      <a:pt x="17280" y="6121"/>
                    </a:lnTo>
                    <a:lnTo>
                      <a:pt x="17535" y="7204"/>
                    </a:lnTo>
                    <a:lnTo>
                      <a:pt x="17570" y="7796"/>
                    </a:lnTo>
                    <a:lnTo>
                      <a:pt x="17535" y="8379"/>
                    </a:lnTo>
                    <a:lnTo>
                      <a:pt x="17280" y="9461"/>
                    </a:lnTo>
                    <a:lnTo>
                      <a:pt x="16784" y="10416"/>
                    </a:lnTo>
                    <a:lnTo>
                      <a:pt x="16016" y="11265"/>
                    </a:lnTo>
                    <a:lnTo>
                      <a:pt x="15538" y="11637"/>
                    </a:lnTo>
                    <a:lnTo>
                      <a:pt x="15027" y="11987"/>
                    </a:lnTo>
                    <a:lnTo>
                      <a:pt x="13915" y="12534"/>
                    </a:lnTo>
                    <a:lnTo>
                      <a:pt x="12705" y="12894"/>
                    </a:lnTo>
                    <a:lnTo>
                      <a:pt x="11406" y="13081"/>
                    </a:lnTo>
                    <a:lnTo>
                      <a:pt x="10707" y="13093"/>
                    </a:lnTo>
                    <a:lnTo>
                      <a:pt x="10005" y="13081"/>
                    </a:lnTo>
                    <a:lnTo>
                      <a:pt x="8691" y="12894"/>
                    </a:lnTo>
                    <a:lnTo>
                      <a:pt x="7479" y="12534"/>
                    </a:lnTo>
                    <a:lnTo>
                      <a:pt x="6369" y="11999"/>
                    </a:lnTo>
                    <a:lnTo>
                      <a:pt x="5874" y="11649"/>
                    </a:lnTo>
                    <a:lnTo>
                      <a:pt x="5378" y="11288"/>
                    </a:lnTo>
                    <a:lnTo>
                      <a:pt x="4627" y="10451"/>
                    </a:lnTo>
                    <a:lnTo>
                      <a:pt x="4131" y="9484"/>
                    </a:lnTo>
                    <a:lnTo>
                      <a:pt x="3876" y="8390"/>
                    </a:lnTo>
                    <a:lnTo>
                      <a:pt x="3859" y="7796"/>
                    </a:lnTo>
                    <a:lnTo>
                      <a:pt x="3876" y="7204"/>
                    </a:lnTo>
                    <a:lnTo>
                      <a:pt x="4131" y="6121"/>
                    </a:lnTo>
                    <a:lnTo>
                      <a:pt x="4644" y="5155"/>
                    </a:lnTo>
                    <a:lnTo>
                      <a:pt x="5395" y="4317"/>
                    </a:lnTo>
                    <a:lnTo>
                      <a:pt x="5874" y="3945"/>
                    </a:lnTo>
                    <a:lnTo>
                      <a:pt x="6369" y="3595"/>
                    </a:lnTo>
                    <a:lnTo>
                      <a:pt x="7479" y="3060"/>
                    </a:lnTo>
                    <a:lnTo>
                      <a:pt x="8691" y="2699"/>
                    </a:lnTo>
                    <a:lnTo>
                      <a:pt x="10005" y="2513"/>
                    </a:lnTo>
                    <a:lnTo>
                      <a:pt x="10707" y="2501"/>
                    </a:lnTo>
                    <a:close/>
                    <a:moveTo>
                      <a:pt x="11372" y="0"/>
                    </a:moveTo>
                    <a:lnTo>
                      <a:pt x="10756" y="10"/>
                    </a:lnTo>
                    <a:lnTo>
                      <a:pt x="9595" y="92"/>
                    </a:lnTo>
                    <a:lnTo>
                      <a:pt x="8486" y="268"/>
                    </a:lnTo>
                    <a:lnTo>
                      <a:pt x="7445" y="535"/>
                    </a:lnTo>
                    <a:lnTo>
                      <a:pt x="6949" y="709"/>
                    </a:lnTo>
                    <a:lnTo>
                      <a:pt x="6470" y="895"/>
                    </a:lnTo>
                    <a:lnTo>
                      <a:pt x="5618" y="1292"/>
                    </a:lnTo>
                    <a:lnTo>
                      <a:pt x="4882" y="1745"/>
                    </a:lnTo>
                    <a:lnTo>
                      <a:pt x="4286" y="2234"/>
                    </a:lnTo>
                    <a:lnTo>
                      <a:pt x="4030" y="2501"/>
                    </a:lnTo>
                    <a:lnTo>
                      <a:pt x="3859" y="2501"/>
                    </a:lnTo>
                    <a:lnTo>
                      <a:pt x="3859" y="465"/>
                    </a:lnTo>
                    <a:lnTo>
                      <a:pt x="0" y="465"/>
                    </a:lnTo>
                    <a:lnTo>
                      <a:pt x="0" y="21600"/>
                    </a:lnTo>
                    <a:lnTo>
                      <a:pt x="4030" y="21600"/>
                    </a:lnTo>
                    <a:lnTo>
                      <a:pt x="4030" y="15141"/>
                    </a:lnTo>
                    <a:lnTo>
                      <a:pt x="3859" y="13104"/>
                    </a:lnTo>
                    <a:lnTo>
                      <a:pt x="4030" y="13104"/>
                    </a:lnTo>
                    <a:lnTo>
                      <a:pt x="4286" y="13372"/>
                    </a:lnTo>
                    <a:lnTo>
                      <a:pt x="4882" y="13861"/>
                    </a:lnTo>
                    <a:lnTo>
                      <a:pt x="5618" y="14314"/>
                    </a:lnTo>
                    <a:lnTo>
                      <a:pt x="6470" y="14711"/>
                    </a:lnTo>
                    <a:lnTo>
                      <a:pt x="6949" y="14896"/>
                    </a:lnTo>
                    <a:lnTo>
                      <a:pt x="7445" y="15070"/>
                    </a:lnTo>
                    <a:lnTo>
                      <a:pt x="8486" y="15338"/>
                    </a:lnTo>
                    <a:lnTo>
                      <a:pt x="9595" y="15514"/>
                    </a:lnTo>
                    <a:lnTo>
                      <a:pt x="10756" y="15606"/>
                    </a:lnTo>
                    <a:lnTo>
                      <a:pt x="11885" y="15606"/>
                    </a:lnTo>
                    <a:lnTo>
                      <a:pt x="12891" y="15537"/>
                    </a:lnTo>
                    <a:lnTo>
                      <a:pt x="13866" y="15397"/>
                    </a:lnTo>
                    <a:lnTo>
                      <a:pt x="14804" y="15176"/>
                    </a:lnTo>
                    <a:lnTo>
                      <a:pt x="15692" y="14896"/>
                    </a:lnTo>
                    <a:lnTo>
                      <a:pt x="16563" y="14559"/>
                    </a:lnTo>
                    <a:lnTo>
                      <a:pt x="17383" y="14140"/>
                    </a:lnTo>
                    <a:lnTo>
                      <a:pt x="18186" y="13652"/>
                    </a:lnTo>
                    <a:lnTo>
                      <a:pt x="18561" y="13384"/>
                    </a:lnTo>
                    <a:lnTo>
                      <a:pt x="18937" y="13104"/>
                    </a:lnTo>
                    <a:lnTo>
                      <a:pt x="19602" y="12511"/>
                    </a:lnTo>
                    <a:lnTo>
                      <a:pt x="20166" y="11882"/>
                    </a:lnTo>
                    <a:lnTo>
                      <a:pt x="20643" y="11219"/>
                    </a:lnTo>
                    <a:lnTo>
                      <a:pt x="21019" y="10520"/>
                    </a:lnTo>
                    <a:lnTo>
                      <a:pt x="21310" y="9787"/>
                    </a:lnTo>
                    <a:lnTo>
                      <a:pt x="21497" y="9031"/>
                    </a:lnTo>
                    <a:lnTo>
                      <a:pt x="21583" y="8228"/>
                    </a:lnTo>
                    <a:lnTo>
                      <a:pt x="21600" y="7808"/>
                    </a:lnTo>
                    <a:lnTo>
                      <a:pt x="21583" y="7401"/>
                    </a:lnTo>
                    <a:lnTo>
                      <a:pt x="21497" y="6598"/>
                    </a:lnTo>
                    <a:lnTo>
                      <a:pt x="21310" y="5830"/>
                    </a:lnTo>
                    <a:lnTo>
                      <a:pt x="21019" y="5108"/>
                    </a:lnTo>
                    <a:lnTo>
                      <a:pt x="20643" y="4410"/>
                    </a:lnTo>
                    <a:lnTo>
                      <a:pt x="20166" y="3747"/>
                    </a:lnTo>
                    <a:lnTo>
                      <a:pt x="19602" y="3119"/>
                    </a:lnTo>
                    <a:lnTo>
                      <a:pt x="18937" y="2525"/>
                    </a:lnTo>
                    <a:lnTo>
                      <a:pt x="18186" y="1966"/>
                    </a:lnTo>
                    <a:lnTo>
                      <a:pt x="17400" y="1477"/>
                    </a:lnTo>
                    <a:lnTo>
                      <a:pt x="16563" y="1059"/>
                    </a:lnTo>
                    <a:lnTo>
                      <a:pt x="15709" y="698"/>
                    </a:lnTo>
                    <a:lnTo>
                      <a:pt x="14804" y="418"/>
                    </a:lnTo>
                    <a:lnTo>
                      <a:pt x="13866" y="209"/>
                    </a:lnTo>
                    <a:lnTo>
                      <a:pt x="12891" y="69"/>
                    </a:lnTo>
                    <a:lnTo>
                      <a:pt x="1188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5" name="Google Shape;1435;p88"/>
              <p:cNvSpPr/>
              <p:nvPr/>
            </p:nvSpPr>
            <p:spPr>
              <a:xfrm>
                <a:off x="1067753" y="59373"/>
                <a:ext cx="81270" cy="104004"/>
              </a:xfrm>
              <a:custGeom>
                <a:rect b="b" l="l" r="r" t="t"/>
                <a:pathLst>
                  <a:path extrusionOk="0" h="21600" w="21600">
                    <a:moveTo>
                      <a:pt x="11139" y="0"/>
                    </a:moveTo>
                    <a:lnTo>
                      <a:pt x="10109" y="16"/>
                    </a:lnTo>
                    <a:lnTo>
                      <a:pt x="8153" y="225"/>
                    </a:lnTo>
                    <a:lnTo>
                      <a:pt x="6341" y="627"/>
                    </a:lnTo>
                    <a:lnTo>
                      <a:pt x="4695" y="1254"/>
                    </a:lnTo>
                    <a:lnTo>
                      <a:pt x="3911" y="1673"/>
                    </a:lnTo>
                    <a:lnTo>
                      <a:pt x="3191" y="2092"/>
                    </a:lnTo>
                    <a:lnTo>
                      <a:pt x="2306" y="2816"/>
                    </a:lnTo>
                    <a:lnTo>
                      <a:pt x="1832" y="3332"/>
                    </a:lnTo>
                    <a:lnTo>
                      <a:pt x="1442" y="3878"/>
                    </a:lnTo>
                    <a:lnTo>
                      <a:pt x="1173" y="4459"/>
                    </a:lnTo>
                    <a:lnTo>
                      <a:pt x="968" y="5054"/>
                    </a:lnTo>
                    <a:lnTo>
                      <a:pt x="885" y="5697"/>
                    </a:lnTo>
                    <a:lnTo>
                      <a:pt x="885" y="6035"/>
                    </a:lnTo>
                    <a:lnTo>
                      <a:pt x="906" y="6615"/>
                    </a:lnTo>
                    <a:lnTo>
                      <a:pt x="1173" y="7661"/>
                    </a:lnTo>
                    <a:lnTo>
                      <a:pt x="1729" y="8594"/>
                    </a:lnTo>
                    <a:lnTo>
                      <a:pt x="2552" y="9415"/>
                    </a:lnTo>
                    <a:lnTo>
                      <a:pt x="3088" y="9769"/>
                    </a:lnTo>
                    <a:lnTo>
                      <a:pt x="3644" y="10107"/>
                    </a:lnTo>
                    <a:lnTo>
                      <a:pt x="4798" y="10704"/>
                    </a:lnTo>
                    <a:lnTo>
                      <a:pt x="5971" y="11169"/>
                    </a:lnTo>
                    <a:lnTo>
                      <a:pt x="7185" y="11540"/>
                    </a:lnTo>
                    <a:lnTo>
                      <a:pt x="7803" y="11669"/>
                    </a:lnTo>
                    <a:lnTo>
                      <a:pt x="13054" y="12650"/>
                    </a:lnTo>
                    <a:lnTo>
                      <a:pt x="13898" y="12844"/>
                    </a:lnTo>
                    <a:lnTo>
                      <a:pt x="14928" y="13214"/>
                    </a:lnTo>
                    <a:lnTo>
                      <a:pt x="15484" y="13520"/>
                    </a:lnTo>
                    <a:lnTo>
                      <a:pt x="15917" y="13858"/>
                    </a:lnTo>
                    <a:lnTo>
                      <a:pt x="16266" y="14228"/>
                    </a:lnTo>
                    <a:lnTo>
                      <a:pt x="16473" y="14647"/>
                    </a:lnTo>
                    <a:lnTo>
                      <a:pt x="16597" y="15098"/>
                    </a:lnTo>
                    <a:lnTo>
                      <a:pt x="16597" y="15660"/>
                    </a:lnTo>
                    <a:lnTo>
                      <a:pt x="16411" y="16241"/>
                    </a:lnTo>
                    <a:lnTo>
                      <a:pt x="16041" y="16771"/>
                    </a:lnTo>
                    <a:lnTo>
                      <a:pt x="15484" y="17222"/>
                    </a:lnTo>
                    <a:lnTo>
                      <a:pt x="15135" y="17416"/>
                    </a:lnTo>
                    <a:lnTo>
                      <a:pt x="14762" y="17609"/>
                    </a:lnTo>
                    <a:lnTo>
                      <a:pt x="13919" y="17898"/>
                    </a:lnTo>
                    <a:lnTo>
                      <a:pt x="12992" y="18092"/>
                    </a:lnTo>
                    <a:lnTo>
                      <a:pt x="11962" y="18187"/>
                    </a:lnTo>
                    <a:lnTo>
                      <a:pt x="11408" y="18203"/>
                    </a:lnTo>
                    <a:lnTo>
                      <a:pt x="10790" y="18187"/>
                    </a:lnTo>
                    <a:lnTo>
                      <a:pt x="9636" y="18076"/>
                    </a:lnTo>
                    <a:lnTo>
                      <a:pt x="8566" y="17833"/>
                    </a:lnTo>
                    <a:lnTo>
                      <a:pt x="7599" y="17479"/>
                    </a:lnTo>
                    <a:lnTo>
                      <a:pt x="6711" y="17014"/>
                    </a:lnTo>
                    <a:lnTo>
                      <a:pt x="5909" y="16417"/>
                    </a:lnTo>
                    <a:lnTo>
                      <a:pt x="5210" y="15693"/>
                    </a:lnTo>
                    <a:lnTo>
                      <a:pt x="4612" y="14871"/>
                    </a:lnTo>
                    <a:lnTo>
                      <a:pt x="4343" y="14406"/>
                    </a:lnTo>
                    <a:lnTo>
                      <a:pt x="0" y="15806"/>
                    </a:lnTo>
                    <a:lnTo>
                      <a:pt x="349" y="16433"/>
                    </a:lnTo>
                    <a:lnTo>
                      <a:pt x="1193" y="17560"/>
                    </a:lnTo>
                    <a:lnTo>
                      <a:pt x="2223" y="18606"/>
                    </a:lnTo>
                    <a:lnTo>
                      <a:pt x="3458" y="19524"/>
                    </a:lnTo>
                    <a:lnTo>
                      <a:pt x="4138" y="19959"/>
                    </a:lnTo>
                    <a:lnTo>
                      <a:pt x="4879" y="20346"/>
                    </a:lnTo>
                    <a:lnTo>
                      <a:pt x="6486" y="20973"/>
                    </a:lnTo>
                    <a:lnTo>
                      <a:pt x="8277" y="21375"/>
                    </a:lnTo>
                    <a:lnTo>
                      <a:pt x="10254" y="21584"/>
                    </a:lnTo>
                    <a:lnTo>
                      <a:pt x="11325" y="21600"/>
                    </a:lnTo>
                    <a:lnTo>
                      <a:pt x="12436" y="21584"/>
                    </a:lnTo>
                    <a:lnTo>
                      <a:pt x="14496" y="21359"/>
                    </a:lnTo>
                    <a:lnTo>
                      <a:pt x="16349" y="20892"/>
                    </a:lnTo>
                    <a:lnTo>
                      <a:pt x="17997" y="20200"/>
                    </a:lnTo>
                    <a:lnTo>
                      <a:pt x="18738" y="19781"/>
                    </a:lnTo>
                    <a:lnTo>
                      <a:pt x="19418" y="19314"/>
                    </a:lnTo>
                    <a:lnTo>
                      <a:pt x="20487" y="18284"/>
                    </a:lnTo>
                    <a:lnTo>
                      <a:pt x="21044" y="17447"/>
                    </a:lnTo>
                    <a:lnTo>
                      <a:pt x="21313" y="16852"/>
                    </a:lnTo>
                    <a:lnTo>
                      <a:pt x="21559" y="15903"/>
                    </a:lnTo>
                    <a:lnTo>
                      <a:pt x="21600" y="15225"/>
                    </a:lnTo>
                    <a:lnTo>
                      <a:pt x="21579" y="14728"/>
                    </a:lnTo>
                    <a:lnTo>
                      <a:pt x="21354" y="13761"/>
                    </a:lnTo>
                    <a:lnTo>
                      <a:pt x="20919" y="12844"/>
                    </a:lnTo>
                    <a:lnTo>
                      <a:pt x="20262" y="11991"/>
                    </a:lnTo>
                    <a:lnTo>
                      <a:pt x="19850" y="11588"/>
                    </a:lnTo>
                    <a:lnTo>
                      <a:pt x="19397" y="11185"/>
                    </a:lnTo>
                    <a:lnTo>
                      <a:pt x="18285" y="10510"/>
                    </a:lnTo>
                    <a:lnTo>
                      <a:pt x="16926" y="9947"/>
                    </a:lnTo>
                    <a:lnTo>
                      <a:pt x="15340" y="9480"/>
                    </a:lnTo>
                    <a:lnTo>
                      <a:pt x="14434" y="9302"/>
                    </a:lnTo>
                    <a:lnTo>
                      <a:pt x="9286" y="8369"/>
                    </a:lnTo>
                    <a:lnTo>
                      <a:pt x="8463" y="8208"/>
                    </a:lnTo>
                    <a:lnTo>
                      <a:pt x="7166" y="7758"/>
                    </a:lnTo>
                    <a:lnTo>
                      <a:pt x="6506" y="7323"/>
                    </a:lnTo>
                    <a:lnTo>
                      <a:pt x="6178" y="7002"/>
                    </a:lnTo>
                    <a:lnTo>
                      <a:pt x="5950" y="6632"/>
                    </a:lnTo>
                    <a:lnTo>
                      <a:pt x="5847" y="6229"/>
                    </a:lnTo>
                    <a:lnTo>
                      <a:pt x="5847" y="6019"/>
                    </a:lnTo>
                    <a:lnTo>
                      <a:pt x="5867" y="5713"/>
                    </a:lnTo>
                    <a:lnTo>
                      <a:pt x="6054" y="5167"/>
                    </a:lnTo>
                    <a:lnTo>
                      <a:pt x="6424" y="4700"/>
                    </a:lnTo>
                    <a:lnTo>
                      <a:pt x="6980" y="4281"/>
                    </a:lnTo>
                    <a:lnTo>
                      <a:pt x="7330" y="4105"/>
                    </a:lnTo>
                    <a:lnTo>
                      <a:pt x="7700" y="3927"/>
                    </a:lnTo>
                    <a:lnTo>
                      <a:pt x="8546" y="3670"/>
                    </a:lnTo>
                    <a:lnTo>
                      <a:pt x="9452" y="3492"/>
                    </a:lnTo>
                    <a:lnTo>
                      <a:pt x="10461" y="3395"/>
                    </a:lnTo>
                    <a:lnTo>
                      <a:pt x="11551" y="3395"/>
                    </a:lnTo>
                    <a:lnTo>
                      <a:pt x="12560" y="3492"/>
                    </a:lnTo>
                    <a:lnTo>
                      <a:pt x="13507" y="3654"/>
                    </a:lnTo>
                    <a:lnTo>
                      <a:pt x="14330" y="3911"/>
                    </a:lnTo>
                    <a:lnTo>
                      <a:pt x="15073" y="4248"/>
                    </a:lnTo>
                    <a:lnTo>
                      <a:pt x="15710" y="4667"/>
                    </a:lnTo>
                    <a:lnTo>
                      <a:pt x="16266" y="5183"/>
                    </a:lnTo>
                    <a:lnTo>
                      <a:pt x="16719" y="5762"/>
                    </a:lnTo>
                    <a:lnTo>
                      <a:pt x="16905" y="6100"/>
                    </a:lnTo>
                    <a:lnTo>
                      <a:pt x="21168" y="4732"/>
                    </a:lnTo>
                    <a:lnTo>
                      <a:pt x="20860" y="4168"/>
                    </a:lnTo>
                    <a:lnTo>
                      <a:pt x="20076" y="3154"/>
                    </a:lnTo>
                    <a:lnTo>
                      <a:pt x="19108" y="2268"/>
                    </a:lnTo>
                    <a:lnTo>
                      <a:pt x="17956" y="1528"/>
                    </a:lnTo>
                    <a:lnTo>
                      <a:pt x="17296" y="1222"/>
                    </a:lnTo>
                    <a:lnTo>
                      <a:pt x="16618" y="933"/>
                    </a:lnTo>
                    <a:lnTo>
                      <a:pt x="15176" y="465"/>
                    </a:lnTo>
                    <a:lnTo>
                      <a:pt x="13631" y="160"/>
                    </a:lnTo>
                    <a:lnTo>
                      <a:pt x="12004" y="16"/>
                    </a:lnTo>
                    <a:lnTo>
                      <a:pt x="1113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6" name="Google Shape;1436;p88"/>
              <p:cNvSpPr/>
              <p:nvPr/>
            </p:nvSpPr>
            <p:spPr>
              <a:xfrm>
                <a:off x="1211817" y="17521"/>
                <a:ext cx="93312" cy="142668"/>
              </a:xfrm>
              <a:custGeom>
                <a:rect b="b" l="l" r="r" t="t"/>
                <a:pathLst>
                  <a:path extrusionOk="0" h="21600" w="21600">
                    <a:moveTo>
                      <a:pt x="11337" y="2651"/>
                    </a:moveTo>
                    <a:lnTo>
                      <a:pt x="12002" y="2663"/>
                    </a:lnTo>
                    <a:lnTo>
                      <a:pt x="13204" y="2816"/>
                    </a:lnTo>
                    <a:lnTo>
                      <a:pt x="14261" y="3110"/>
                    </a:lnTo>
                    <a:lnTo>
                      <a:pt x="15213" y="3543"/>
                    </a:lnTo>
                    <a:lnTo>
                      <a:pt x="15625" y="3825"/>
                    </a:lnTo>
                    <a:lnTo>
                      <a:pt x="16020" y="4130"/>
                    </a:lnTo>
                    <a:lnTo>
                      <a:pt x="16613" y="4739"/>
                    </a:lnTo>
                    <a:lnTo>
                      <a:pt x="17025" y="5397"/>
                    </a:lnTo>
                    <a:lnTo>
                      <a:pt x="17222" y="6066"/>
                    </a:lnTo>
                    <a:lnTo>
                      <a:pt x="17240" y="6418"/>
                    </a:lnTo>
                    <a:lnTo>
                      <a:pt x="17222" y="6770"/>
                    </a:lnTo>
                    <a:lnTo>
                      <a:pt x="17025" y="7462"/>
                    </a:lnTo>
                    <a:lnTo>
                      <a:pt x="16613" y="8107"/>
                    </a:lnTo>
                    <a:lnTo>
                      <a:pt x="16020" y="8718"/>
                    </a:lnTo>
                    <a:lnTo>
                      <a:pt x="15625" y="9023"/>
                    </a:lnTo>
                    <a:lnTo>
                      <a:pt x="15213" y="9293"/>
                    </a:lnTo>
                    <a:lnTo>
                      <a:pt x="14279" y="9738"/>
                    </a:lnTo>
                    <a:lnTo>
                      <a:pt x="13204" y="10032"/>
                    </a:lnTo>
                    <a:lnTo>
                      <a:pt x="12002" y="10172"/>
                    </a:lnTo>
                    <a:lnTo>
                      <a:pt x="11337" y="10195"/>
                    </a:lnTo>
                    <a:lnTo>
                      <a:pt x="4234" y="10195"/>
                    </a:lnTo>
                    <a:lnTo>
                      <a:pt x="4234" y="2651"/>
                    </a:lnTo>
                    <a:close/>
                    <a:moveTo>
                      <a:pt x="0" y="0"/>
                    </a:moveTo>
                    <a:lnTo>
                      <a:pt x="0" y="21600"/>
                    </a:lnTo>
                    <a:lnTo>
                      <a:pt x="4234" y="21600"/>
                    </a:lnTo>
                    <a:lnTo>
                      <a:pt x="4234" y="12847"/>
                    </a:lnTo>
                    <a:lnTo>
                      <a:pt x="11249" y="12847"/>
                    </a:lnTo>
                    <a:lnTo>
                      <a:pt x="11767" y="12836"/>
                    </a:lnTo>
                    <a:lnTo>
                      <a:pt x="12791" y="12789"/>
                    </a:lnTo>
                    <a:lnTo>
                      <a:pt x="13778" y="12671"/>
                    </a:lnTo>
                    <a:lnTo>
                      <a:pt x="14710" y="12496"/>
                    </a:lnTo>
                    <a:lnTo>
                      <a:pt x="15625" y="12273"/>
                    </a:lnTo>
                    <a:lnTo>
                      <a:pt x="16486" y="11991"/>
                    </a:lnTo>
                    <a:lnTo>
                      <a:pt x="17330" y="11651"/>
                    </a:lnTo>
                    <a:lnTo>
                      <a:pt x="18137" y="11251"/>
                    </a:lnTo>
                    <a:lnTo>
                      <a:pt x="18513" y="11029"/>
                    </a:lnTo>
                    <a:lnTo>
                      <a:pt x="18890" y="10794"/>
                    </a:lnTo>
                    <a:lnTo>
                      <a:pt x="19571" y="10313"/>
                    </a:lnTo>
                    <a:lnTo>
                      <a:pt x="20146" y="9797"/>
                    </a:lnTo>
                    <a:lnTo>
                      <a:pt x="20613" y="9246"/>
                    </a:lnTo>
                    <a:lnTo>
                      <a:pt x="21007" y="8671"/>
                    </a:lnTo>
                    <a:lnTo>
                      <a:pt x="21294" y="8060"/>
                    </a:lnTo>
                    <a:lnTo>
                      <a:pt x="21492" y="7427"/>
                    </a:lnTo>
                    <a:lnTo>
                      <a:pt x="21582" y="6770"/>
                    </a:lnTo>
                    <a:lnTo>
                      <a:pt x="21600" y="6418"/>
                    </a:lnTo>
                    <a:lnTo>
                      <a:pt x="21582" y="6078"/>
                    </a:lnTo>
                    <a:lnTo>
                      <a:pt x="21492" y="5409"/>
                    </a:lnTo>
                    <a:lnTo>
                      <a:pt x="21294" y="4775"/>
                    </a:lnTo>
                    <a:lnTo>
                      <a:pt x="21007" y="4177"/>
                    </a:lnTo>
                    <a:lnTo>
                      <a:pt x="20613" y="3602"/>
                    </a:lnTo>
                    <a:lnTo>
                      <a:pt x="20146" y="3051"/>
                    </a:lnTo>
                    <a:lnTo>
                      <a:pt x="19571" y="2535"/>
                    </a:lnTo>
                    <a:lnTo>
                      <a:pt x="18890" y="2041"/>
                    </a:lnTo>
                    <a:lnTo>
                      <a:pt x="18137" y="1596"/>
                    </a:lnTo>
                    <a:lnTo>
                      <a:pt x="17330" y="1197"/>
                    </a:lnTo>
                    <a:lnTo>
                      <a:pt x="16486" y="857"/>
                    </a:lnTo>
                    <a:lnTo>
                      <a:pt x="15625" y="563"/>
                    </a:lnTo>
                    <a:lnTo>
                      <a:pt x="14710" y="341"/>
                    </a:lnTo>
                    <a:lnTo>
                      <a:pt x="13778" y="176"/>
                    </a:lnTo>
                    <a:lnTo>
                      <a:pt x="12791" y="59"/>
                    </a:lnTo>
                    <a:lnTo>
                      <a:pt x="1176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7" name="Google Shape;1437;p88"/>
              <p:cNvSpPr/>
              <p:nvPr/>
            </p:nvSpPr>
            <p:spPr>
              <a:xfrm>
                <a:off x="1322015" y="17521"/>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8" name="Google Shape;1438;p88"/>
              <p:cNvSpPr/>
              <p:nvPr/>
            </p:nvSpPr>
            <p:spPr>
              <a:xfrm>
                <a:off x="1356115" y="59295"/>
                <a:ext cx="87102" cy="104058"/>
              </a:xfrm>
              <a:custGeom>
                <a:rect b="b" l="l" r="r" t="t"/>
                <a:pathLst>
                  <a:path extrusionOk="0" h="21600" w="21600">
                    <a:moveTo>
                      <a:pt x="11415" y="10888"/>
                    </a:moveTo>
                    <a:lnTo>
                      <a:pt x="12357" y="10904"/>
                    </a:lnTo>
                    <a:lnTo>
                      <a:pt x="14047" y="11066"/>
                    </a:lnTo>
                    <a:lnTo>
                      <a:pt x="15509" y="11403"/>
                    </a:lnTo>
                    <a:lnTo>
                      <a:pt x="16699" y="11901"/>
                    </a:lnTo>
                    <a:lnTo>
                      <a:pt x="17199" y="12224"/>
                    </a:lnTo>
                    <a:lnTo>
                      <a:pt x="17180" y="12818"/>
                    </a:lnTo>
                    <a:lnTo>
                      <a:pt x="16893" y="13928"/>
                    </a:lnTo>
                    <a:lnTo>
                      <a:pt x="16315" y="14973"/>
                    </a:lnTo>
                    <a:lnTo>
                      <a:pt x="15451" y="15940"/>
                    </a:lnTo>
                    <a:lnTo>
                      <a:pt x="14893" y="16372"/>
                    </a:lnTo>
                    <a:lnTo>
                      <a:pt x="14318" y="16791"/>
                    </a:lnTo>
                    <a:lnTo>
                      <a:pt x="13105" y="17450"/>
                    </a:lnTo>
                    <a:lnTo>
                      <a:pt x="11818" y="17884"/>
                    </a:lnTo>
                    <a:lnTo>
                      <a:pt x="10473" y="18111"/>
                    </a:lnTo>
                    <a:lnTo>
                      <a:pt x="9782" y="18127"/>
                    </a:lnTo>
                    <a:lnTo>
                      <a:pt x="9282" y="18111"/>
                    </a:lnTo>
                    <a:lnTo>
                      <a:pt x="8359" y="18014"/>
                    </a:lnTo>
                    <a:lnTo>
                      <a:pt x="7475" y="17789"/>
                    </a:lnTo>
                    <a:lnTo>
                      <a:pt x="6649" y="17466"/>
                    </a:lnTo>
                    <a:lnTo>
                      <a:pt x="6285" y="17258"/>
                    </a:lnTo>
                    <a:lnTo>
                      <a:pt x="5900" y="17033"/>
                    </a:lnTo>
                    <a:lnTo>
                      <a:pt x="5323" y="16518"/>
                    </a:lnTo>
                    <a:lnTo>
                      <a:pt x="4939" y="15940"/>
                    </a:lnTo>
                    <a:lnTo>
                      <a:pt x="4746" y="15279"/>
                    </a:lnTo>
                    <a:lnTo>
                      <a:pt x="4746" y="14507"/>
                    </a:lnTo>
                    <a:lnTo>
                      <a:pt x="4959" y="13751"/>
                    </a:lnTo>
                    <a:lnTo>
                      <a:pt x="5381" y="13043"/>
                    </a:lnTo>
                    <a:lnTo>
                      <a:pt x="6014" y="12400"/>
                    </a:lnTo>
                    <a:lnTo>
                      <a:pt x="6418" y="12095"/>
                    </a:lnTo>
                    <a:lnTo>
                      <a:pt x="6860" y="11806"/>
                    </a:lnTo>
                    <a:lnTo>
                      <a:pt x="7898" y="11355"/>
                    </a:lnTo>
                    <a:lnTo>
                      <a:pt x="9147" y="11050"/>
                    </a:lnTo>
                    <a:lnTo>
                      <a:pt x="10608" y="10904"/>
                    </a:lnTo>
                    <a:lnTo>
                      <a:pt x="11415" y="10888"/>
                    </a:lnTo>
                    <a:close/>
                    <a:moveTo>
                      <a:pt x="10820" y="0"/>
                    </a:moveTo>
                    <a:lnTo>
                      <a:pt x="9821" y="16"/>
                    </a:lnTo>
                    <a:lnTo>
                      <a:pt x="7975" y="208"/>
                    </a:lnTo>
                    <a:lnTo>
                      <a:pt x="6362" y="594"/>
                    </a:lnTo>
                    <a:lnTo>
                      <a:pt x="4920" y="1173"/>
                    </a:lnTo>
                    <a:lnTo>
                      <a:pt x="4285" y="1543"/>
                    </a:lnTo>
                    <a:lnTo>
                      <a:pt x="3671" y="1929"/>
                    </a:lnTo>
                    <a:lnTo>
                      <a:pt x="2633" y="2749"/>
                    </a:lnTo>
                    <a:lnTo>
                      <a:pt x="1807" y="3586"/>
                    </a:lnTo>
                    <a:lnTo>
                      <a:pt x="1191" y="4472"/>
                    </a:lnTo>
                    <a:lnTo>
                      <a:pt x="961" y="4921"/>
                    </a:lnTo>
                    <a:lnTo>
                      <a:pt x="5130" y="6400"/>
                    </a:lnTo>
                    <a:lnTo>
                      <a:pt x="5285" y="6079"/>
                    </a:lnTo>
                    <a:lnTo>
                      <a:pt x="5707" y="5468"/>
                    </a:lnTo>
                    <a:lnTo>
                      <a:pt x="6265" y="4921"/>
                    </a:lnTo>
                    <a:lnTo>
                      <a:pt x="6937" y="4455"/>
                    </a:lnTo>
                    <a:lnTo>
                      <a:pt x="7340" y="4261"/>
                    </a:lnTo>
                    <a:lnTo>
                      <a:pt x="7726" y="4069"/>
                    </a:lnTo>
                    <a:lnTo>
                      <a:pt x="8572" y="3778"/>
                    </a:lnTo>
                    <a:lnTo>
                      <a:pt x="9475" y="3570"/>
                    </a:lnTo>
                    <a:lnTo>
                      <a:pt x="10415" y="3473"/>
                    </a:lnTo>
                    <a:lnTo>
                      <a:pt x="10915" y="3473"/>
                    </a:lnTo>
                    <a:lnTo>
                      <a:pt x="11569" y="3489"/>
                    </a:lnTo>
                    <a:lnTo>
                      <a:pt x="12799" y="3651"/>
                    </a:lnTo>
                    <a:lnTo>
                      <a:pt x="13914" y="3988"/>
                    </a:lnTo>
                    <a:lnTo>
                      <a:pt x="14931" y="4488"/>
                    </a:lnTo>
                    <a:lnTo>
                      <a:pt x="15412" y="4825"/>
                    </a:lnTo>
                    <a:lnTo>
                      <a:pt x="15835" y="5163"/>
                    </a:lnTo>
                    <a:lnTo>
                      <a:pt x="16528" y="5951"/>
                    </a:lnTo>
                    <a:lnTo>
                      <a:pt x="16989" y="6835"/>
                    </a:lnTo>
                    <a:lnTo>
                      <a:pt x="17219" y="7848"/>
                    </a:lnTo>
                    <a:lnTo>
                      <a:pt x="17238" y="8395"/>
                    </a:lnTo>
                    <a:lnTo>
                      <a:pt x="17238" y="8974"/>
                    </a:lnTo>
                    <a:lnTo>
                      <a:pt x="16566" y="8685"/>
                    </a:lnTo>
                    <a:lnTo>
                      <a:pt x="15105" y="8218"/>
                    </a:lnTo>
                    <a:lnTo>
                      <a:pt x="13453" y="7896"/>
                    </a:lnTo>
                    <a:lnTo>
                      <a:pt x="11627" y="7753"/>
                    </a:lnTo>
                    <a:lnTo>
                      <a:pt x="10647" y="7736"/>
                    </a:lnTo>
                    <a:lnTo>
                      <a:pt x="9531" y="7753"/>
                    </a:lnTo>
                    <a:lnTo>
                      <a:pt x="7456" y="7993"/>
                    </a:lnTo>
                    <a:lnTo>
                      <a:pt x="5572" y="8460"/>
                    </a:lnTo>
                    <a:lnTo>
                      <a:pt x="3862" y="9168"/>
                    </a:lnTo>
                    <a:lnTo>
                      <a:pt x="3075" y="9618"/>
                    </a:lnTo>
                    <a:lnTo>
                      <a:pt x="2710" y="9859"/>
                    </a:lnTo>
                    <a:lnTo>
                      <a:pt x="2017" y="10374"/>
                    </a:lnTo>
                    <a:lnTo>
                      <a:pt x="1442" y="10936"/>
                    </a:lnTo>
                    <a:lnTo>
                      <a:pt x="961" y="11531"/>
                    </a:lnTo>
                    <a:lnTo>
                      <a:pt x="577" y="12176"/>
                    </a:lnTo>
                    <a:lnTo>
                      <a:pt x="288" y="12883"/>
                    </a:lnTo>
                    <a:lnTo>
                      <a:pt x="116" y="13607"/>
                    </a:lnTo>
                    <a:lnTo>
                      <a:pt x="19" y="14395"/>
                    </a:lnTo>
                    <a:lnTo>
                      <a:pt x="0" y="14814"/>
                    </a:lnTo>
                    <a:lnTo>
                      <a:pt x="39" y="15570"/>
                    </a:lnTo>
                    <a:lnTo>
                      <a:pt x="249" y="16615"/>
                    </a:lnTo>
                    <a:lnTo>
                      <a:pt x="500" y="17258"/>
                    </a:lnTo>
                    <a:lnTo>
                      <a:pt x="826" y="17884"/>
                    </a:lnTo>
                    <a:lnTo>
                      <a:pt x="1229" y="18448"/>
                    </a:lnTo>
                    <a:lnTo>
                      <a:pt x="1980" y="19253"/>
                    </a:lnTo>
                    <a:lnTo>
                      <a:pt x="2594" y="19734"/>
                    </a:lnTo>
                    <a:lnTo>
                      <a:pt x="3268" y="20185"/>
                    </a:lnTo>
                    <a:lnTo>
                      <a:pt x="4707" y="20876"/>
                    </a:lnTo>
                    <a:lnTo>
                      <a:pt x="6323" y="21359"/>
                    </a:lnTo>
                    <a:lnTo>
                      <a:pt x="8091" y="21584"/>
                    </a:lnTo>
                    <a:lnTo>
                      <a:pt x="9033" y="21600"/>
                    </a:lnTo>
                    <a:lnTo>
                      <a:pt x="9685" y="21600"/>
                    </a:lnTo>
                    <a:lnTo>
                      <a:pt x="10915" y="21489"/>
                    </a:lnTo>
                    <a:lnTo>
                      <a:pt x="12069" y="21262"/>
                    </a:lnTo>
                    <a:lnTo>
                      <a:pt x="13144" y="20941"/>
                    </a:lnTo>
                    <a:lnTo>
                      <a:pt x="14144" y="20506"/>
                    </a:lnTo>
                    <a:lnTo>
                      <a:pt x="15067" y="19960"/>
                    </a:lnTo>
                    <a:lnTo>
                      <a:pt x="15931" y="19300"/>
                    </a:lnTo>
                    <a:lnTo>
                      <a:pt x="16699" y="18529"/>
                    </a:lnTo>
                    <a:lnTo>
                      <a:pt x="17064" y="18111"/>
                    </a:lnTo>
                    <a:lnTo>
                      <a:pt x="17257" y="18111"/>
                    </a:lnTo>
                    <a:lnTo>
                      <a:pt x="17257" y="20925"/>
                    </a:lnTo>
                    <a:lnTo>
                      <a:pt x="21600" y="20925"/>
                    </a:lnTo>
                    <a:lnTo>
                      <a:pt x="21600" y="8171"/>
                    </a:lnTo>
                    <a:lnTo>
                      <a:pt x="21503" y="7189"/>
                    </a:lnTo>
                    <a:lnTo>
                      <a:pt x="21293" y="6273"/>
                    </a:lnTo>
                    <a:lnTo>
                      <a:pt x="21004" y="5404"/>
                    </a:lnTo>
                    <a:lnTo>
                      <a:pt x="20619" y="4599"/>
                    </a:lnTo>
                    <a:lnTo>
                      <a:pt x="20139" y="3859"/>
                    </a:lnTo>
                    <a:lnTo>
                      <a:pt x="19564" y="3184"/>
                    </a:lnTo>
                    <a:lnTo>
                      <a:pt x="18909" y="2557"/>
                    </a:lnTo>
                    <a:lnTo>
                      <a:pt x="18525" y="2266"/>
                    </a:lnTo>
                    <a:lnTo>
                      <a:pt x="18141" y="1993"/>
                    </a:lnTo>
                    <a:lnTo>
                      <a:pt x="17315" y="1496"/>
                    </a:lnTo>
                    <a:lnTo>
                      <a:pt x="16451" y="1061"/>
                    </a:lnTo>
                    <a:lnTo>
                      <a:pt x="15547" y="708"/>
                    </a:lnTo>
                    <a:lnTo>
                      <a:pt x="14586" y="417"/>
                    </a:lnTo>
                    <a:lnTo>
                      <a:pt x="13567" y="208"/>
                    </a:lnTo>
                    <a:lnTo>
                      <a:pt x="11953" y="16"/>
                    </a:lnTo>
                    <a:lnTo>
                      <a:pt x="1082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39" name="Google Shape;1439;p88"/>
              <p:cNvSpPr/>
              <p:nvPr/>
            </p:nvSpPr>
            <p:spPr>
              <a:xfrm>
                <a:off x="1455307" y="32559"/>
                <a:ext cx="63396" cy="129168"/>
              </a:xfrm>
              <a:custGeom>
                <a:rect b="b" l="l" r="r" t="t"/>
                <a:pathLst>
                  <a:path extrusionOk="0" h="21600" w="21600">
                    <a:moveTo>
                      <a:pt x="5864" y="0"/>
                    </a:moveTo>
                    <a:lnTo>
                      <a:pt x="5864" y="5001"/>
                    </a:lnTo>
                    <a:lnTo>
                      <a:pt x="0" y="5001"/>
                    </a:lnTo>
                    <a:lnTo>
                      <a:pt x="0" y="7799"/>
                    </a:lnTo>
                    <a:lnTo>
                      <a:pt x="5864" y="7799"/>
                    </a:lnTo>
                    <a:lnTo>
                      <a:pt x="5864" y="16366"/>
                    </a:lnTo>
                    <a:lnTo>
                      <a:pt x="5890" y="16988"/>
                    </a:lnTo>
                    <a:lnTo>
                      <a:pt x="6206" y="18089"/>
                    </a:lnTo>
                    <a:lnTo>
                      <a:pt x="6892" y="19061"/>
                    </a:lnTo>
                    <a:lnTo>
                      <a:pt x="7921" y="19890"/>
                    </a:lnTo>
                    <a:lnTo>
                      <a:pt x="8582" y="20240"/>
                    </a:lnTo>
                    <a:lnTo>
                      <a:pt x="9295" y="20564"/>
                    </a:lnTo>
                    <a:lnTo>
                      <a:pt x="10984" y="21082"/>
                    </a:lnTo>
                    <a:lnTo>
                      <a:pt x="12992" y="21419"/>
                    </a:lnTo>
                    <a:lnTo>
                      <a:pt x="15288" y="21587"/>
                    </a:lnTo>
                    <a:lnTo>
                      <a:pt x="16583" y="21600"/>
                    </a:lnTo>
                    <a:lnTo>
                      <a:pt x="18036" y="21587"/>
                    </a:lnTo>
                    <a:lnTo>
                      <a:pt x="19937" y="21432"/>
                    </a:lnTo>
                    <a:lnTo>
                      <a:pt x="21072" y="21276"/>
                    </a:lnTo>
                    <a:lnTo>
                      <a:pt x="21600" y="21186"/>
                    </a:lnTo>
                    <a:lnTo>
                      <a:pt x="19407" y="18542"/>
                    </a:lnTo>
                    <a:lnTo>
                      <a:pt x="18826" y="18659"/>
                    </a:lnTo>
                    <a:lnTo>
                      <a:pt x="17402" y="18789"/>
                    </a:lnTo>
                    <a:lnTo>
                      <a:pt x="16583" y="18802"/>
                    </a:lnTo>
                    <a:lnTo>
                      <a:pt x="16028" y="18789"/>
                    </a:lnTo>
                    <a:lnTo>
                      <a:pt x="15052" y="18711"/>
                    </a:lnTo>
                    <a:lnTo>
                      <a:pt x="14206" y="18542"/>
                    </a:lnTo>
                    <a:lnTo>
                      <a:pt x="13493" y="18296"/>
                    </a:lnTo>
                    <a:lnTo>
                      <a:pt x="12939" y="17959"/>
                    </a:lnTo>
                    <a:lnTo>
                      <a:pt x="12517" y="17545"/>
                    </a:lnTo>
                    <a:lnTo>
                      <a:pt x="12225" y="17038"/>
                    </a:lnTo>
                    <a:lnTo>
                      <a:pt x="12093" y="16455"/>
                    </a:lnTo>
                    <a:lnTo>
                      <a:pt x="12093" y="7799"/>
                    </a:lnTo>
                    <a:lnTo>
                      <a:pt x="20253" y="7799"/>
                    </a:lnTo>
                    <a:lnTo>
                      <a:pt x="20253" y="5001"/>
                    </a:lnTo>
                    <a:lnTo>
                      <a:pt x="12093" y="5001"/>
                    </a:lnTo>
                    <a:lnTo>
                      <a:pt x="1209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0" name="Google Shape;1440;p88"/>
              <p:cNvSpPr/>
              <p:nvPr/>
            </p:nvSpPr>
            <p:spPr>
              <a:xfrm>
                <a:off x="1527928" y="16742"/>
                <a:ext cx="67662" cy="143694"/>
              </a:xfrm>
              <a:custGeom>
                <a:rect b="b" l="l" r="r" t="t"/>
                <a:pathLst>
                  <a:path extrusionOk="0" h="21600" w="21600">
                    <a:moveTo>
                      <a:pt x="16898" y="0"/>
                    </a:moveTo>
                    <a:lnTo>
                      <a:pt x="15685" y="12"/>
                    </a:lnTo>
                    <a:lnTo>
                      <a:pt x="13434" y="176"/>
                    </a:lnTo>
                    <a:lnTo>
                      <a:pt x="11431" y="514"/>
                    </a:lnTo>
                    <a:lnTo>
                      <a:pt x="9674" y="1015"/>
                    </a:lnTo>
                    <a:lnTo>
                      <a:pt x="8906" y="1340"/>
                    </a:lnTo>
                    <a:lnTo>
                      <a:pt x="8163" y="1690"/>
                    </a:lnTo>
                    <a:lnTo>
                      <a:pt x="7000" y="2470"/>
                    </a:lnTo>
                    <a:lnTo>
                      <a:pt x="6260" y="3368"/>
                    </a:lnTo>
                    <a:lnTo>
                      <a:pt x="5862" y="4381"/>
                    </a:lnTo>
                    <a:lnTo>
                      <a:pt x="5837" y="4940"/>
                    </a:lnTo>
                    <a:lnTo>
                      <a:pt x="5837" y="6921"/>
                    </a:lnTo>
                    <a:lnTo>
                      <a:pt x="0" y="6921"/>
                    </a:lnTo>
                    <a:lnTo>
                      <a:pt x="0" y="9437"/>
                    </a:lnTo>
                    <a:lnTo>
                      <a:pt x="5862" y="9437"/>
                    </a:lnTo>
                    <a:lnTo>
                      <a:pt x="5862" y="21600"/>
                    </a:lnTo>
                    <a:lnTo>
                      <a:pt x="11702" y="21600"/>
                    </a:lnTo>
                    <a:lnTo>
                      <a:pt x="11702" y="9437"/>
                    </a:lnTo>
                    <a:lnTo>
                      <a:pt x="19843" y="9437"/>
                    </a:lnTo>
                    <a:lnTo>
                      <a:pt x="19843" y="6921"/>
                    </a:lnTo>
                    <a:lnTo>
                      <a:pt x="11702" y="6921"/>
                    </a:lnTo>
                    <a:lnTo>
                      <a:pt x="11702" y="5057"/>
                    </a:lnTo>
                    <a:lnTo>
                      <a:pt x="11727" y="4742"/>
                    </a:lnTo>
                    <a:lnTo>
                      <a:pt x="11901" y="4207"/>
                    </a:lnTo>
                    <a:lnTo>
                      <a:pt x="12271" y="3741"/>
                    </a:lnTo>
                    <a:lnTo>
                      <a:pt x="12815" y="3344"/>
                    </a:lnTo>
                    <a:lnTo>
                      <a:pt x="13163" y="3170"/>
                    </a:lnTo>
                    <a:lnTo>
                      <a:pt x="13533" y="3018"/>
                    </a:lnTo>
                    <a:lnTo>
                      <a:pt x="14373" y="2785"/>
                    </a:lnTo>
                    <a:lnTo>
                      <a:pt x="15315" y="2622"/>
                    </a:lnTo>
                    <a:lnTo>
                      <a:pt x="16354" y="2540"/>
                    </a:lnTo>
                    <a:lnTo>
                      <a:pt x="16898" y="2529"/>
                    </a:lnTo>
                    <a:lnTo>
                      <a:pt x="17691" y="2540"/>
                    </a:lnTo>
                    <a:lnTo>
                      <a:pt x="19025" y="2657"/>
                    </a:lnTo>
                    <a:lnTo>
                      <a:pt x="19570" y="2761"/>
                    </a:lnTo>
                    <a:lnTo>
                      <a:pt x="21600" y="397"/>
                    </a:lnTo>
                    <a:lnTo>
                      <a:pt x="21130" y="291"/>
                    </a:lnTo>
                    <a:lnTo>
                      <a:pt x="20064" y="152"/>
                    </a:lnTo>
                    <a:lnTo>
                      <a:pt x="18260" y="12"/>
                    </a:lnTo>
                    <a:lnTo>
                      <a:pt x="168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1" name="Google Shape;1441;p88"/>
              <p:cNvSpPr/>
              <p:nvPr/>
            </p:nvSpPr>
            <p:spPr>
              <a:xfrm>
                <a:off x="1595971" y="59373"/>
                <a:ext cx="100332" cy="104004"/>
              </a:xfrm>
              <a:custGeom>
                <a:rect b="b" l="l" r="r" t="t"/>
                <a:pathLst>
                  <a:path extrusionOk="0" h="21600" w="21600">
                    <a:moveTo>
                      <a:pt x="10807" y="3476"/>
                    </a:moveTo>
                    <a:lnTo>
                      <a:pt x="11493" y="3492"/>
                    </a:lnTo>
                    <a:lnTo>
                      <a:pt x="12793" y="3749"/>
                    </a:lnTo>
                    <a:lnTo>
                      <a:pt x="13994" y="4248"/>
                    </a:lnTo>
                    <a:lnTo>
                      <a:pt x="15111" y="5005"/>
                    </a:lnTo>
                    <a:lnTo>
                      <a:pt x="15612" y="5489"/>
                    </a:lnTo>
                    <a:lnTo>
                      <a:pt x="16113" y="6002"/>
                    </a:lnTo>
                    <a:lnTo>
                      <a:pt x="16881" y="7162"/>
                    </a:lnTo>
                    <a:lnTo>
                      <a:pt x="17380" y="8483"/>
                    </a:lnTo>
                    <a:lnTo>
                      <a:pt x="17648" y="9980"/>
                    </a:lnTo>
                    <a:lnTo>
                      <a:pt x="17665" y="10799"/>
                    </a:lnTo>
                    <a:lnTo>
                      <a:pt x="17648" y="11604"/>
                    </a:lnTo>
                    <a:lnTo>
                      <a:pt x="17380" y="13101"/>
                    </a:lnTo>
                    <a:lnTo>
                      <a:pt x="16881" y="14422"/>
                    </a:lnTo>
                    <a:lnTo>
                      <a:pt x="16113" y="15596"/>
                    </a:lnTo>
                    <a:lnTo>
                      <a:pt x="15612" y="16111"/>
                    </a:lnTo>
                    <a:lnTo>
                      <a:pt x="15111" y="16595"/>
                    </a:lnTo>
                    <a:lnTo>
                      <a:pt x="13994" y="17352"/>
                    </a:lnTo>
                    <a:lnTo>
                      <a:pt x="12793" y="17849"/>
                    </a:lnTo>
                    <a:lnTo>
                      <a:pt x="11493" y="18108"/>
                    </a:lnTo>
                    <a:lnTo>
                      <a:pt x="10807" y="18124"/>
                    </a:lnTo>
                    <a:lnTo>
                      <a:pt x="10124" y="18108"/>
                    </a:lnTo>
                    <a:lnTo>
                      <a:pt x="8824" y="17849"/>
                    </a:lnTo>
                    <a:lnTo>
                      <a:pt x="7623" y="17352"/>
                    </a:lnTo>
                    <a:lnTo>
                      <a:pt x="6505" y="16595"/>
                    </a:lnTo>
                    <a:lnTo>
                      <a:pt x="5988" y="16111"/>
                    </a:lnTo>
                    <a:lnTo>
                      <a:pt x="5503" y="15596"/>
                    </a:lnTo>
                    <a:lnTo>
                      <a:pt x="4736" y="14438"/>
                    </a:lnTo>
                    <a:lnTo>
                      <a:pt x="4220" y="13117"/>
                    </a:lnTo>
                    <a:lnTo>
                      <a:pt x="3969" y="11620"/>
                    </a:lnTo>
                    <a:lnTo>
                      <a:pt x="3935" y="10799"/>
                    </a:lnTo>
                    <a:lnTo>
                      <a:pt x="3969" y="9996"/>
                    </a:lnTo>
                    <a:lnTo>
                      <a:pt x="4220" y="8499"/>
                    </a:lnTo>
                    <a:lnTo>
                      <a:pt x="4736" y="7178"/>
                    </a:lnTo>
                    <a:lnTo>
                      <a:pt x="5503" y="6002"/>
                    </a:lnTo>
                    <a:lnTo>
                      <a:pt x="5988" y="5489"/>
                    </a:lnTo>
                    <a:lnTo>
                      <a:pt x="6505" y="5005"/>
                    </a:lnTo>
                    <a:lnTo>
                      <a:pt x="7623" y="4248"/>
                    </a:lnTo>
                    <a:lnTo>
                      <a:pt x="8824" y="3749"/>
                    </a:lnTo>
                    <a:lnTo>
                      <a:pt x="10124" y="3492"/>
                    </a:lnTo>
                    <a:lnTo>
                      <a:pt x="10807" y="3476"/>
                    </a:lnTo>
                    <a:close/>
                    <a:moveTo>
                      <a:pt x="10225" y="0"/>
                    </a:moveTo>
                    <a:lnTo>
                      <a:pt x="9090" y="95"/>
                    </a:lnTo>
                    <a:lnTo>
                      <a:pt x="8023" y="289"/>
                    </a:lnTo>
                    <a:lnTo>
                      <a:pt x="6988" y="579"/>
                    </a:lnTo>
                    <a:lnTo>
                      <a:pt x="6021" y="965"/>
                    </a:lnTo>
                    <a:lnTo>
                      <a:pt x="5103" y="1449"/>
                    </a:lnTo>
                    <a:lnTo>
                      <a:pt x="4235" y="2027"/>
                    </a:lnTo>
                    <a:lnTo>
                      <a:pt x="3436" y="2703"/>
                    </a:lnTo>
                    <a:lnTo>
                      <a:pt x="3052" y="3073"/>
                    </a:lnTo>
                    <a:lnTo>
                      <a:pt x="2669" y="3460"/>
                    </a:lnTo>
                    <a:lnTo>
                      <a:pt x="2017" y="4281"/>
                    </a:lnTo>
                    <a:lnTo>
                      <a:pt x="1434" y="5151"/>
                    </a:lnTo>
                    <a:lnTo>
                      <a:pt x="967" y="6067"/>
                    </a:lnTo>
                    <a:lnTo>
                      <a:pt x="583" y="7034"/>
                    </a:lnTo>
                    <a:lnTo>
                      <a:pt x="300" y="8048"/>
                    </a:lnTo>
                    <a:lnTo>
                      <a:pt x="99" y="9110"/>
                    </a:lnTo>
                    <a:lnTo>
                      <a:pt x="15" y="10220"/>
                    </a:lnTo>
                    <a:lnTo>
                      <a:pt x="0" y="10799"/>
                    </a:lnTo>
                    <a:lnTo>
                      <a:pt x="15" y="11380"/>
                    </a:lnTo>
                    <a:lnTo>
                      <a:pt x="99" y="12490"/>
                    </a:lnTo>
                    <a:lnTo>
                      <a:pt x="300" y="13552"/>
                    </a:lnTo>
                    <a:lnTo>
                      <a:pt x="583" y="14566"/>
                    </a:lnTo>
                    <a:lnTo>
                      <a:pt x="967" y="15533"/>
                    </a:lnTo>
                    <a:lnTo>
                      <a:pt x="1434" y="16449"/>
                    </a:lnTo>
                    <a:lnTo>
                      <a:pt x="2017" y="17319"/>
                    </a:lnTo>
                    <a:lnTo>
                      <a:pt x="2669" y="18140"/>
                    </a:lnTo>
                    <a:lnTo>
                      <a:pt x="3052" y="18527"/>
                    </a:lnTo>
                    <a:lnTo>
                      <a:pt x="3436" y="18897"/>
                    </a:lnTo>
                    <a:lnTo>
                      <a:pt x="4235" y="19573"/>
                    </a:lnTo>
                    <a:lnTo>
                      <a:pt x="5103" y="20151"/>
                    </a:lnTo>
                    <a:lnTo>
                      <a:pt x="6021" y="20635"/>
                    </a:lnTo>
                    <a:lnTo>
                      <a:pt x="6988" y="21021"/>
                    </a:lnTo>
                    <a:lnTo>
                      <a:pt x="8023" y="21311"/>
                    </a:lnTo>
                    <a:lnTo>
                      <a:pt x="9090" y="21505"/>
                    </a:lnTo>
                    <a:lnTo>
                      <a:pt x="10225" y="21600"/>
                    </a:lnTo>
                    <a:lnTo>
                      <a:pt x="11392" y="21600"/>
                    </a:lnTo>
                    <a:lnTo>
                      <a:pt x="12510" y="21505"/>
                    </a:lnTo>
                    <a:lnTo>
                      <a:pt x="13577" y="21311"/>
                    </a:lnTo>
                    <a:lnTo>
                      <a:pt x="14610" y="21021"/>
                    </a:lnTo>
                    <a:lnTo>
                      <a:pt x="15579" y="20635"/>
                    </a:lnTo>
                    <a:lnTo>
                      <a:pt x="16497" y="20151"/>
                    </a:lnTo>
                    <a:lnTo>
                      <a:pt x="17363" y="19573"/>
                    </a:lnTo>
                    <a:lnTo>
                      <a:pt x="18181" y="18897"/>
                    </a:lnTo>
                    <a:lnTo>
                      <a:pt x="18564" y="18527"/>
                    </a:lnTo>
                    <a:lnTo>
                      <a:pt x="18931" y="18140"/>
                    </a:lnTo>
                    <a:lnTo>
                      <a:pt x="19598" y="17319"/>
                    </a:lnTo>
                    <a:lnTo>
                      <a:pt x="20166" y="16449"/>
                    </a:lnTo>
                    <a:lnTo>
                      <a:pt x="20650" y="15533"/>
                    </a:lnTo>
                    <a:lnTo>
                      <a:pt x="21017" y="14566"/>
                    </a:lnTo>
                    <a:lnTo>
                      <a:pt x="21317" y="13552"/>
                    </a:lnTo>
                    <a:lnTo>
                      <a:pt x="21501" y="12490"/>
                    </a:lnTo>
                    <a:lnTo>
                      <a:pt x="21600" y="11380"/>
                    </a:lnTo>
                    <a:lnTo>
                      <a:pt x="21600" y="10220"/>
                    </a:lnTo>
                    <a:lnTo>
                      <a:pt x="21501" y="9110"/>
                    </a:lnTo>
                    <a:lnTo>
                      <a:pt x="21317" y="8048"/>
                    </a:lnTo>
                    <a:lnTo>
                      <a:pt x="21017" y="7034"/>
                    </a:lnTo>
                    <a:lnTo>
                      <a:pt x="20650" y="6067"/>
                    </a:lnTo>
                    <a:lnTo>
                      <a:pt x="20166" y="5151"/>
                    </a:lnTo>
                    <a:lnTo>
                      <a:pt x="19598" y="4281"/>
                    </a:lnTo>
                    <a:lnTo>
                      <a:pt x="18931" y="3460"/>
                    </a:lnTo>
                    <a:lnTo>
                      <a:pt x="18564" y="3073"/>
                    </a:lnTo>
                    <a:lnTo>
                      <a:pt x="18181" y="2703"/>
                    </a:lnTo>
                    <a:lnTo>
                      <a:pt x="17363" y="2027"/>
                    </a:lnTo>
                    <a:lnTo>
                      <a:pt x="16497" y="1449"/>
                    </a:lnTo>
                    <a:lnTo>
                      <a:pt x="15579" y="965"/>
                    </a:lnTo>
                    <a:lnTo>
                      <a:pt x="14610" y="579"/>
                    </a:lnTo>
                    <a:lnTo>
                      <a:pt x="13594" y="289"/>
                    </a:lnTo>
                    <a:lnTo>
                      <a:pt x="12510" y="95"/>
                    </a:lnTo>
                    <a:lnTo>
                      <a:pt x="11392"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2" name="Google Shape;1442;p88"/>
              <p:cNvSpPr/>
              <p:nvPr/>
            </p:nvSpPr>
            <p:spPr>
              <a:xfrm>
                <a:off x="1711283" y="60221"/>
                <a:ext cx="60372" cy="99954"/>
              </a:xfrm>
              <a:custGeom>
                <a:rect b="b" l="l" r="r" t="t"/>
                <a:pathLst>
                  <a:path extrusionOk="0" h="21600" w="21600">
                    <a:moveTo>
                      <a:pt x="16665" y="0"/>
                    </a:moveTo>
                    <a:lnTo>
                      <a:pt x="15944" y="17"/>
                    </a:lnTo>
                    <a:lnTo>
                      <a:pt x="14445" y="151"/>
                    </a:lnTo>
                    <a:lnTo>
                      <a:pt x="12950" y="419"/>
                    </a:lnTo>
                    <a:lnTo>
                      <a:pt x="11424" y="838"/>
                    </a:lnTo>
                    <a:lnTo>
                      <a:pt x="10647" y="1105"/>
                    </a:lnTo>
                    <a:lnTo>
                      <a:pt x="9898" y="1389"/>
                    </a:lnTo>
                    <a:lnTo>
                      <a:pt x="8594" y="2043"/>
                    </a:lnTo>
                    <a:lnTo>
                      <a:pt x="7569" y="2746"/>
                    </a:lnTo>
                    <a:lnTo>
                      <a:pt x="6820" y="3533"/>
                    </a:lnTo>
                    <a:lnTo>
                      <a:pt x="6545" y="3952"/>
                    </a:lnTo>
                    <a:lnTo>
                      <a:pt x="6266" y="3952"/>
                    </a:lnTo>
                    <a:lnTo>
                      <a:pt x="6266" y="503"/>
                    </a:lnTo>
                    <a:lnTo>
                      <a:pt x="0" y="503"/>
                    </a:lnTo>
                    <a:lnTo>
                      <a:pt x="0" y="21600"/>
                    </a:lnTo>
                    <a:lnTo>
                      <a:pt x="6545" y="21600"/>
                    </a:lnTo>
                    <a:lnTo>
                      <a:pt x="6545" y="10097"/>
                    </a:lnTo>
                    <a:lnTo>
                      <a:pt x="6573" y="9411"/>
                    </a:lnTo>
                    <a:lnTo>
                      <a:pt x="6904" y="8155"/>
                    </a:lnTo>
                    <a:lnTo>
                      <a:pt x="7597" y="7050"/>
                    </a:lnTo>
                    <a:lnTo>
                      <a:pt x="8622" y="6061"/>
                    </a:lnTo>
                    <a:lnTo>
                      <a:pt x="9288" y="5627"/>
                    </a:lnTo>
                    <a:lnTo>
                      <a:pt x="9981" y="5225"/>
                    </a:lnTo>
                    <a:lnTo>
                      <a:pt x="11452" y="4588"/>
                    </a:lnTo>
                    <a:lnTo>
                      <a:pt x="13031" y="4169"/>
                    </a:lnTo>
                    <a:lnTo>
                      <a:pt x="14696" y="3952"/>
                    </a:lnTo>
                    <a:lnTo>
                      <a:pt x="15582" y="3935"/>
                    </a:lnTo>
                    <a:lnTo>
                      <a:pt x="16665" y="3952"/>
                    </a:lnTo>
                    <a:lnTo>
                      <a:pt x="18411" y="4087"/>
                    </a:lnTo>
                    <a:lnTo>
                      <a:pt x="19105" y="4236"/>
                    </a:lnTo>
                    <a:lnTo>
                      <a:pt x="21600" y="520"/>
                    </a:lnTo>
                    <a:lnTo>
                      <a:pt x="21074" y="402"/>
                    </a:lnTo>
                    <a:lnTo>
                      <a:pt x="19965" y="202"/>
                    </a:lnTo>
                    <a:lnTo>
                      <a:pt x="18080" y="17"/>
                    </a:lnTo>
                    <a:lnTo>
                      <a:pt x="166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3" name="Google Shape;1443;p88"/>
              <p:cNvSpPr/>
              <p:nvPr/>
            </p:nvSpPr>
            <p:spPr>
              <a:xfrm>
                <a:off x="1783505" y="59451"/>
                <a:ext cx="148338" cy="101034"/>
              </a:xfrm>
              <a:custGeom>
                <a:rect b="b" l="l" r="r" t="t"/>
                <a:pathLst>
                  <a:path extrusionOk="0" h="21600" w="21600">
                    <a:moveTo>
                      <a:pt x="7053" y="0"/>
                    </a:moveTo>
                    <a:lnTo>
                      <a:pt x="6749" y="15"/>
                    </a:lnTo>
                    <a:lnTo>
                      <a:pt x="6117" y="131"/>
                    </a:lnTo>
                    <a:lnTo>
                      <a:pt x="5496" y="396"/>
                    </a:lnTo>
                    <a:lnTo>
                      <a:pt x="4865" y="777"/>
                    </a:lnTo>
                    <a:lnTo>
                      <a:pt x="4549" y="1043"/>
                    </a:lnTo>
                    <a:lnTo>
                      <a:pt x="4232" y="1291"/>
                    </a:lnTo>
                    <a:lnTo>
                      <a:pt x="3679" y="1872"/>
                    </a:lnTo>
                    <a:lnTo>
                      <a:pt x="3217" y="2500"/>
                    </a:lnTo>
                    <a:lnTo>
                      <a:pt x="2832" y="3196"/>
                    </a:lnTo>
                    <a:lnTo>
                      <a:pt x="2675" y="3560"/>
                    </a:lnTo>
                    <a:lnTo>
                      <a:pt x="2563" y="3560"/>
                    </a:lnTo>
                    <a:lnTo>
                      <a:pt x="2563" y="662"/>
                    </a:lnTo>
                    <a:lnTo>
                      <a:pt x="0" y="662"/>
                    </a:lnTo>
                    <a:lnTo>
                      <a:pt x="0" y="21600"/>
                    </a:lnTo>
                    <a:lnTo>
                      <a:pt x="2664" y="21600"/>
                    </a:lnTo>
                    <a:lnTo>
                      <a:pt x="2664" y="10037"/>
                    </a:lnTo>
                    <a:lnTo>
                      <a:pt x="2675" y="9425"/>
                    </a:lnTo>
                    <a:lnTo>
                      <a:pt x="2811" y="8232"/>
                    </a:lnTo>
                    <a:lnTo>
                      <a:pt x="3059" y="7106"/>
                    </a:lnTo>
                    <a:lnTo>
                      <a:pt x="3454" y="6063"/>
                    </a:lnTo>
                    <a:lnTo>
                      <a:pt x="3702" y="5565"/>
                    </a:lnTo>
                    <a:lnTo>
                      <a:pt x="3961" y="5101"/>
                    </a:lnTo>
                    <a:lnTo>
                      <a:pt x="4549" y="4356"/>
                    </a:lnTo>
                    <a:lnTo>
                      <a:pt x="5191" y="3875"/>
                    </a:lnTo>
                    <a:lnTo>
                      <a:pt x="5914" y="3627"/>
                    </a:lnTo>
                    <a:lnTo>
                      <a:pt x="6297" y="3610"/>
                    </a:lnTo>
                    <a:lnTo>
                      <a:pt x="6693" y="3610"/>
                    </a:lnTo>
                    <a:lnTo>
                      <a:pt x="7392" y="3793"/>
                    </a:lnTo>
                    <a:lnTo>
                      <a:pt x="7980" y="4124"/>
                    </a:lnTo>
                    <a:lnTo>
                      <a:pt x="8476" y="4620"/>
                    </a:lnTo>
                    <a:lnTo>
                      <a:pt x="8679" y="4936"/>
                    </a:lnTo>
                    <a:lnTo>
                      <a:pt x="8870" y="5284"/>
                    </a:lnTo>
                    <a:lnTo>
                      <a:pt x="9164" y="6177"/>
                    </a:lnTo>
                    <a:lnTo>
                      <a:pt x="9355" y="7287"/>
                    </a:lnTo>
                    <a:lnTo>
                      <a:pt x="9457" y="8630"/>
                    </a:lnTo>
                    <a:lnTo>
                      <a:pt x="9469" y="9408"/>
                    </a:lnTo>
                    <a:lnTo>
                      <a:pt x="9469" y="21583"/>
                    </a:lnTo>
                    <a:lnTo>
                      <a:pt x="12121" y="21583"/>
                    </a:lnTo>
                    <a:lnTo>
                      <a:pt x="12121" y="10020"/>
                    </a:lnTo>
                    <a:lnTo>
                      <a:pt x="12132" y="9392"/>
                    </a:lnTo>
                    <a:lnTo>
                      <a:pt x="12256" y="8215"/>
                    </a:lnTo>
                    <a:lnTo>
                      <a:pt x="12515" y="7089"/>
                    </a:lnTo>
                    <a:lnTo>
                      <a:pt x="12900" y="6046"/>
                    </a:lnTo>
                    <a:lnTo>
                      <a:pt x="13148" y="5548"/>
                    </a:lnTo>
                    <a:lnTo>
                      <a:pt x="13419" y="5084"/>
                    </a:lnTo>
                    <a:lnTo>
                      <a:pt x="13995" y="4339"/>
                    </a:lnTo>
                    <a:lnTo>
                      <a:pt x="14649" y="3841"/>
                    </a:lnTo>
                    <a:lnTo>
                      <a:pt x="15359" y="3610"/>
                    </a:lnTo>
                    <a:lnTo>
                      <a:pt x="15744" y="3577"/>
                    </a:lnTo>
                    <a:lnTo>
                      <a:pt x="16138" y="3594"/>
                    </a:lnTo>
                    <a:lnTo>
                      <a:pt x="16838" y="3760"/>
                    </a:lnTo>
                    <a:lnTo>
                      <a:pt x="17436" y="4091"/>
                    </a:lnTo>
                    <a:lnTo>
                      <a:pt x="17921" y="4589"/>
                    </a:lnTo>
                    <a:lnTo>
                      <a:pt x="18136" y="4903"/>
                    </a:lnTo>
                    <a:lnTo>
                      <a:pt x="18316" y="5267"/>
                    </a:lnTo>
                    <a:lnTo>
                      <a:pt x="18610" y="6144"/>
                    </a:lnTo>
                    <a:lnTo>
                      <a:pt x="18813" y="7270"/>
                    </a:lnTo>
                    <a:lnTo>
                      <a:pt x="18915" y="8613"/>
                    </a:lnTo>
                    <a:lnTo>
                      <a:pt x="18926" y="9375"/>
                    </a:lnTo>
                    <a:lnTo>
                      <a:pt x="18926" y="21550"/>
                    </a:lnTo>
                    <a:lnTo>
                      <a:pt x="21600" y="21550"/>
                    </a:lnTo>
                    <a:lnTo>
                      <a:pt x="21600" y="8779"/>
                    </a:lnTo>
                    <a:lnTo>
                      <a:pt x="21589" y="7784"/>
                    </a:lnTo>
                    <a:lnTo>
                      <a:pt x="21420" y="5963"/>
                    </a:lnTo>
                    <a:lnTo>
                      <a:pt x="21104" y="4356"/>
                    </a:lnTo>
                    <a:lnTo>
                      <a:pt x="20618" y="2965"/>
                    </a:lnTo>
                    <a:lnTo>
                      <a:pt x="20314" y="2367"/>
                    </a:lnTo>
                    <a:lnTo>
                      <a:pt x="20156" y="2070"/>
                    </a:lnTo>
                    <a:lnTo>
                      <a:pt x="19794" y="1555"/>
                    </a:lnTo>
                    <a:lnTo>
                      <a:pt x="19400" y="1110"/>
                    </a:lnTo>
                    <a:lnTo>
                      <a:pt x="18970" y="745"/>
                    </a:lnTo>
                    <a:lnTo>
                      <a:pt x="18485" y="446"/>
                    </a:lnTo>
                    <a:lnTo>
                      <a:pt x="17978" y="231"/>
                    </a:lnTo>
                    <a:lnTo>
                      <a:pt x="17424" y="81"/>
                    </a:lnTo>
                    <a:lnTo>
                      <a:pt x="16838" y="0"/>
                    </a:lnTo>
                    <a:lnTo>
                      <a:pt x="16522" y="0"/>
                    </a:lnTo>
                    <a:lnTo>
                      <a:pt x="16127" y="15"/>
                    </a:lnTo>
                    <a:lnTo>
                      <a:pt x="15359" y="131"/>
                    </a:lnTo>
                    <a:lnTo>
                      <a:pt x="14649" y="381"/>
                    </a:lnTo>
                    <a:lnTo>
                      <a:pt x="13983" y="762"/>
                    </a:lnTo>
                    <a:lnTo>
                      <a:pt x="13362" y="1258"/>
                    </a:lnTo>
                    <a:lnTo>
                      <a:pt x="12786" y="1888"/>
                    </a:lnTo>
                    <a:lnTo>
                      <a:pt x="12256" y="2634"/>
                    </a:lnTo>
                    <a:lnTo>
                      <a:pt x="11782" y="3510"/>
                    </a:lnTo>
                    <a:lnTo>
                      <a:pt x="11557" y="3991"/>
                    </a:lnTo>
                    <a:lnTo>
                      <a:pt x="11399" y="3510"/>
                    </a:lnTo>
                    <a:lnTo>
                      <a:pt x="11038" y="2634"/>
                    </a:lnTo>
                    <a:lnTo>
                      <a:pt x="10609" y="1888"/>
                    </a:lnTo>
                    <a:lnTo>
                      <a:pt x="10111" y="1258"/>
                    </a:lnTo>
                    <a:lnTo>
                      <a:pt x="9548" y="762"/>
                    </a:lnTo>
                    <a:lnTo>
                      <a:pt x="8916" y="381"/>
                    </a:lnTo>
                    <a:lnTo>
                      <a:pt x="8228" y="131"/>
                    </a:lnTo>
                    <a:lnTo>
                      <a:pt x="7460" y="15"/>
                    </a:lnTo>
                    <a:lnTo>
                      <a:pt x="70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4" name="Google Shape;1444;p88"/>
              <p:cNvSpPr/>
              <p:nvPr/>
            </p:nvSpPr>
            <p:spPr>
              <a:xfrm>
                <a:off x="-1" y="8"/>
                <a:ext cx="645678" cy="210816"/>
              </a:xfrm>
              <a:custGeom>
                <a:rect b="b" l="l" r="r" t="t"/>
                <a:pathLst>
                  <a:path extrusionOk="0" h="21600" w="21600">
                    <a:moveTo>
                      <a:pt x="20096" y="8060"/>
                    </a:moveTo>
                    <a:lnTo>
                      <a:pt x="20203" y="8100"/>
                    </a:lnTo>
                    <a:lnTo>
                      <a:pt x="20304" y="8179"/>
                    </a:lnTo>
                    <a:lnTo>
                      <a:pt x="20400" y="8298"/>
                    </a:lnTo>
                    <a:lnTo>
                      <a:pt x="20447" y="8378"/>
                    </a:lnTo>
                    <a:lnTo>
                      <a:pt x="20491" y="8458"/>
                    </a:lnTo>
                    <a:lnTo>
                      <a:pt x="20566" y="8640"/>
                    </a:lnTo>
                    <a:lnTo>
                      <a:pt x="20625" y="8846"/>
                    </a:lnTo>
                    <a:lnTo>
                      <a:pt x="20675" y="9076"/>
                    </a:lnTo>
                    <a:lnTo>
                      <a:pt x="20693" y="9196"/>
                    </a:lnTo>
                    <a:lnTo>
                      <a:pt x="19122" y="11205"/>
                    </a:lnTo>
                    <a:lnTo>
                      <a:pt x="19122" y="10848"/>
                    </a:lnTo>
                    <a:lnTo>
                      <a:pt x="19153" y="10204"/>
                    </a:lnTo>
                    <a:lnTo>
                      <a:pt x="19225" y="9632"/>
                    </a:lnTo>
                    <a:lnTo>
                      <a:pt x="19334" y="9132"/>
                    </a:lnTo>
                    <a:lnTo>
                      <a:pt x="19407" y="8910"/>
                    </a:lnTo>
                    <a:lnTo>
                      <a:pt x="19480" y="8703"/>
                    </a:lnTo>
                    <a:lnTo>
                      <a:pt x="19632" y="8386"/>
                    </a:lnTo>
                    <a:lnTo>
                      <a:pt x="19793" y="8171"/>
                    </a:lnTo>
                    <a:lnTo>
                      <a:pt x="19957" y="8068"/>
                    </a:lnTo>
                    <a:lnTo>
                      <a:pt x="20042" y="8060"/>
                    </a:lnTo>
                    <a:close/>
                    <a:moveTo>
                      <a:pt x="15057" y="8084"/>
                    </a:moveTo>
                    <a:lnTo>
                      <a:pt x="15155" y="8100"/>
                    </a:lnTo>
                    <a:lnTo>
                      <a:pt x="15339" y="8211"/>
                    </a:lnTo>
                    <a:lnTo>
                      <a:pt x="15508" y="8450"/>
                    </a:lnTo>
                    <a:lnTo>
                      <a:pt x="15658" y="8807"/>
                    </a:lnTo>
                    <a:lnTo>
                      <a:pt x="15728" y="9029"/>
                    </a:lnTo>
                    <a:lnTo>
                      <a:pt x="15791" y="9275"/>
                    </a:lnTo>
                    <a:lnTo>
                      <a:pt x="15892" y="9799"/>
                    </a:lnTo>
                    <a:lnTo>
                      <a:pt x="15959" y="10387"/>
                    </a:lnTo>
                    <a:lnTo>
                      <a:pt x="15993" y="11031"/>
                    </a:lnTo>
                    <a:lnTo>
                      <a:pt x="15998" y="11380"/>
                    </a:lnTo>
                    <a:lnTo>
                      <a:pt x="15993" y="11721"/>
                    </a:lnTo>
                    <a:lnTo>
                      <a:pt x="15962" y="12356"/>
                    </a:lnTo>
                    <a:lnTo>
                      <a:pt x="15894" y="12936"/>
                    </a:lnTo>
                    <a:lnTo>
                      <a:pt x="15793" y="13460"/>
                    </a:lnTo>
                    <a:lnTo>
                      <a:pt x="15728" y="13698"/>
                    </a:lnTo>
                    <a:lnTo>
                      <a:pt x="15658" y="13921"/>
                    </a:lnTo>
                    <a:lnTo>
                      <a:pt x="15505" y="14270"/>
                    </a:lnTo>
                    <a:lnTo>
                      <a:pt x="15339" y="14501"/>
                    </a:lnTo>
                    <a:lnTo>
                      <a:pt x="15155" y="14620"/>
                    </a:lnTo>
                    <a:lnTo>
                      <a:pt x="15057" y="14628"/>
                    </a:lnTo>
                    <a:lnTo>
                      <a:pt x="14956" y="14620"/>
                    </a:lnTo>
                    <a:lnTo>
                      <a:pt x="14767" y="14501"/>
                    </a:lnTo>
                    <a:lnTo>
                      <a:pt x="14595" y="14270"/>
                    </a:lnTo>
                    <a:lnTo>
                      <a:pt x="14437" y="13921"/>
                    </a:lnTo>
                    <a:lnTo>
                      <a:pt x="14364" y="13698"/>
                    </a:lnTo>
                    <a:lnTo>
                      <a:pt x="14295" y="13460"/>
                    </a:lnTo>
                    <a:lnTo>
                      <a:pt x="14188" y="12936"/>
                    </a:lnTo>
                    <a:lnTo>
                      <a:pt x="14116" y="12356"/>
                    </a:lnTo>
                    <a:lnTo>
                      <a:pt x="14082" y="11721"/>
                    </a:lnTo>
                    <a:lnTo>
                      <a:pt x="14079" y="11380"/>
                    </a:lnTo>
                    <a:lnTo>
                      <a:pt x="14082" y="11031"/>
                    </a:lnTo>
                    <a:lnTo>
                      <a:pt x="14116" y="10387"/>
                    </a:lnTo>
                    <a:lnTo>
                      <a:pt x="14188" y="9799"/>
                    </a:lnTo>
                    <a:lnTo>
                      <a:pt x="14295" y="9267"/>
                    </a:lnTo>
                    <a:lnTo>
                      <a:pt x="14364" y="9029"/>
                    </a:lnTo>
                    <a:lnTo>
                      <a:pt x="14437" y="8807"/>
                    </a:lnTo>
                    <a:lnTo>
                      <a:pt x="14595" y="8450"/>
                    </a:lnTo>
                    <a:lnTo>
                      <a:pt x="14767" y="8211"/>
                    </a:lnTo>
                    <a:lnTo>
                      <a:pt x="14956" y="8100"/>
                    </a:lnTo>
                    <a:lnTo>
                      <a:pt x="15057" y="8084"/>
                    </a:lnTo>
                    <a:close/>
                    <a:moveTo>
                      <a:pt x="7368" y="8084"/>
                    </a:moveTo>
                    <a:lnTo>
                      <a:pt x="7469" y="8092"/>
                    </a:lnTo>
                    <a:lnTo>
                      <a:pt x="7661" y="8211"/>
                    </a:lnTo>
                    <a:lnTo>
                      <a:pt x="7834" y="8442"/>
                    </a:lnTo>
                    <a:lnTo>
                      <a:pt x="7995" y="8791"/>
                    </a:lnTo>
                    <a:lnTo>
                      <a:pt x="8070" y="9005"/>
                    </a:lnTo>
                    <a:lnTo>
                      <a:pt x="8140" y="9243"/>
                    </a:lnTo>
                    <a:lnTo>
                      <a:pt x="8247" y="9767"/>
                    </a:lnTo>
                    <a:lnTo>
                      <a:pt x="8319" y="10355"/>
                    </a:lnTo>
                    <a:lnTo>
                      <a:pt x="8355" y="11007"/>
                    </a:lnTo>
                    <a:lnTo>
                      <a:pt x="8358" y="11364"/>
                    </a:lnTo>
                    <a:lnTo>
                      <a:pt x="8355" y="11713"/>
                    </a:lnTo>
                    <a:lnTo>
                      <a:pt x="8319" y="12356"/>
                    </a:lnTo>
                    <a:lnTo>
                      <a:pt x="8244" y="12944"/>
                    </a:lnTo>
                    <a:lnTo>
                      <a:pt x="8132" y="13468"/>
                    </a:lnTo>
                    <a:lnTo>
                      <a:pt x="8065" y="13706"/>
                    </a:lnTo>
                    <a:lnTo>
                      <a:pt x="7990" y="13929"/>
                    </a:lnTo>
                    <a:lnTo>
                      <a:pt x="7829" y="14278"/>
                    </a:lnTo>
                    <a:lnTo>
                      <a:pt x="7655" y="14508"/>
                    </a:lnTo>
                    <a:lnTo>
                      <a:pt x="7464" y="14628"/>
                    </a:lnTo>
                    <a:lnTo>
                      <a:pt x="7365" y="14636"/>
                    </a:lnTo>
                    <a:lnTo>
                      <a:pt x="7264" y="14628"/>
                    </a:lnTo>
                    <a:lnTo>
                      <a:pt x="7072" y="14508"/>
                    </a:lnTo>
                    <a:lnTo>
                      <a:pt x="6899" y="14278"/>
                    </a:lnTo>
                    <a:lnTo>
                      <a:pt x="6738" y="13929"/>
                    </a:lnTo>
                    <a:lnTo>
                      <a:pt x="6665" y="13706"/>
                    </a:lnTo>
                    <a:lnTo>
                      <a:pt x="6593" y="13468"/>
                    </a:lnTo>
                    <a:lnTo>
                      <a:pt x="6484" y="12936"/>
                    </a:lnTo>
                    <a:lnTo>
                      <a:pt x="6411" y="12356"/>
                    </a:lnTo>
                    <a:lnTo>
                      <a:pt x="6377" y="11713"/>
                    </a:lnTo>
                    <a:lnTo>
                      <a:pt x="6375" y="11364"/>
                    </a:lnTo>
                    <a:lnTo>
                      <a:pt x="6377" y="11007"/>
                    </a:lnTo>
                    <a:lnTo>
                      <a:pt x="6414" y="10355"/>
                    </a:lnTo>
                    <a:lnTo>
                      <a:pt x="6486" y="9767"/>
                    </a:lnTo>
                    <a:lnTo>
                      <a:pt x="6595" y="9243"/>
                    </a:lnTo>
                    <a:lnTo>
                      <a:pt x="6665" y="9005"/>
                    </a:lnTo>
                    <a:lnTo>
                      <a:pt x="6738" y="8791"/>
                    </a:lnTo>
                    <a:lnTo>
                      <a:pt x="6899" y="8442"/>
                    </a:lnTo>
                    <a:lnTo>
                      <a:pt x="7075" y="8211"/>
                    </a:lnTo>
                    <a:lnTo>
                      <a:pt x="7264" y="8092"/>
                    </a:lnTo>
                    <a:lnTo>
                      <a:pt x="7368" y="8084"/>
                    </a:lnTo>
                    <a:close/>
                    <a:moveTo>
                      <a:pt x="11220" y="8084"/>
                    </a:moveTo>
                    <a:lnTo>
                      <a:pt x="11321" y="8092"/>
                    </a:lnTo>
                    <a:lnTo>
                      <a:pt x="11513" y="8211"/>
                    </a:lnTo>
                    <a:lnTo>
                      <a:pt x="11689" y="8442"/>
                    </a:lnTo>
                    <a:lnTo>
                      <a:pt x="11850" y="8791"/>
                    </a:lnTo>
                    <a:lnTo>
                      <a:pt x="11922" y="9005"/>
                    </a:lnTo>
                    <a:lnTo>
                      <a:pt x="11993" y="9243"/>
                    </a:lnTo>
                    <a:lnTo>
                      <a:pt x="12099" y="9767"/>
                    </a:lnTo>
                    <a:lnTo>
                      <a:pt x="12171" y="10355"/>
                    </a:lnTo>
                    <a:lnTo>
                      <a:pt x="12208" y="11007"/>
                    </a:lnTo>
                    <a:lnTo>
                      <a:pt x="12213" y="11364"/>
                    </a:lnTo>
                    <a:lnTo>
                      <a:pt x="12208" y="11713"/>
                    </a:lnTo>
                    <a:lnTo>
                      <a:pt x="12171" y="12356"/>
                    </a:lnTo>
                    <a:lnTo>
                      <a:pt x="12096" y="12944"/>
                    </a:lnTo>
                    <a:lnTo>
                      <a:pt x="11987" y="13468"/>
                    </a:lnTo>
                    <a:lnTo>
                      <a:pt x="11917" y="13706"/>
                    </a:lnTo>
                    <a:lnTo>
                      <a:pt x="11842" y="13929"/>
                    </a:lnTo>
                    <a:lnTo>
                      <a:pt x="11681" y="14278"/>
                    </a:lnTo>
                    <a:lnTo>
                      <a:pt x="11508" y="14508"/>
                    </a:lnTo>
                    <a:lnTo>
                      <a:pt x="11319" y="14628"/>
                    </a:lnTo>
                    <a:lnTo>
                      <a:pt x="11217" y="14636"/>
                    </a:lnTo>
                    <a:lnTo>
                      <a:pt x="11116" y="14628"/>
                    </a:lnTo>
                    <a:lnTo>
                      <a:pt x="10927" y="14508"/>
                    </a:lnTo>
                    <a:lnTo>
                      <a:pt x="10751" y="14278"/>
                    </a:lnTo>
                    <a:lnTo>
                      <a:pt x="10590" y="13929"/>
                    </a:lnTo>
                    <a:lnTo>
                      <a:pt x="10518" y="13706"/>
                    </a:lnTo>
                    <a:lnTo>
                      <a:pt x="10445" y="13468"/>
                    </a:lnTo>
                    <a:lnTo>
                      <a:pt x="10336" y="12936"/>
                    </a:lnTo>
                    <a:lnTo>
                      <a:pt x="10263" y="12356"/>
                    </a:lnTo>
                    <a:lnTo>
                      <a:pt x="10230" y="11713"/>
                    </a:lnTo>
                    <a:lnTo>
                      <a:pt x="10230" y="11364"/>
                    </a:lnTo>
                    <a:lnTo>
                      <a:pt x="10232" y="11007"/>
                    </a:lnTo>
                    <a:lnTo>
                      <a:pt x="10266" y="10355"/>
                    </a:lnTo>
                    <a:lnTo>
                      <a:pt x="10339" y="9767"/>
                    </a:lnTo>
                    <a:lnTo>
                      <a:pt x="10447" y="9243"/>
                    </a:lnTo>
                    <a:lnTo>
                      <a:pt x="10518" y="9005"/>
                    </a:lnTo>
                    <a:lnTo>
                      <a:pt x="10590" y="8791"/>
                    </a:lnTo>
                    <a:lnTo>
                      <a:pt x="10751" y="8442"/>
                    </a:lnTo>
                    <a:lnTo>
                      <a:pt x="10927" y="8211"/>
                    </a:lnTo>
                    <a:lnTo>
                      <a:pt x="11119" y="8092"/>
                    </a:lnTo>
                    <a:lnTo>
                      <a:pt x="11220" y="8084"/>
                    </a:lnTo>
                    <a:close/>
                    <a:moveTo>
                      <a:pt x="17209" y="580"/>
                    </a:moveTo>
                    <a:lnTo>
                      <a:pt x="17209" y="16422"/>
                    </a:lnTo>
                    <a:lnTo>
                      <a:pt x="17984" y="16422"/>
                    </a:lnTo>
                    <a:lnTo>
                      <a:pt x="17984" y="580"/>
                    </a:lnTo>
                    <a:close/>
                    <a:moveTo>
                      <a:pt x="2634" y="0"/>
                    </a:moveTo>
                    <a:lnTo>
                      <a:pt x="2362" y="79"/>
                    </a:lnTo>
                    <a:lnTo>
                      <a:pt x="2097" y="231"/>
                    </a:lnTo>
                    <a:lnTo>
                      <a:pt x="1843" y="468"/>
                    </a:lnTo>
                    <a:lnTo>
                      <a:pt x="1599" y="770"/>
                    </a:lnTo>
                    <a:lnTo>
                      <a:pt x="1364" y="1160"/>
                    </a:lnTo>
                    <a:lnTo>
                      <a:pt x="1141" y="1620"/>
                    </a:lnTo>
                    <a:lnTo>
                      <a:pt x="926" y="2160"/>
                    </a:lnTo>
                    <a:lnTo>
                      <a:pt x="822" y="2461"/>
                    </a:lnTo>
                    <a:lnTo>
                      <a:pt x="721" y="2772"/>
                    </a:lnTo>
                    <a:lnTo>
                      <a:pt x="542" y="3414"/>
                    </a:lnTo>
                    <a:lnTo>
                      <a:pt x="386" y="4097"/>
                    </a:lnTo>
                    <a:lnTo>
                      <a:pt x="259" y="4805"/>
                    </a:lnTo>
                    <a:lnTo>
                      <a:pt x="156" y="5543"/>
                    </a:lnTo>
                    <a:lnTo>
                      <a:pt x="80" y="6313"/>
                    </a:lnTo>
                    <a:lnTo>
                      <a:pt x="29" y="7115"/>
                    </a:lnTo>
                    <a:lnTo>
                      <a:pt x="3" y="7941"/>
                    </a:lnTo>
                    <a:lnTo>
                      <a:pt x="0" y="8378"/>
                    </a:lnTo>
                    <a:lnTo>
                      <a:pt x="3" y="8807"/>
                    </a:lnTo>
                    <a:lnTo>
                      <a:pt x="29" y="9632"/>
                    </a:lnTo>
                    <a:lnTo>
                      <a:pt x="80" y="10435"/>
                    </a:lnTo>
                    <a:lnTo>
                      <a:pt x="156" y="11205"/>
                    </a:lnTo>
                    <a:lnTo>
                      <a:pt x="259" y="11951"/>
                    </a:lnTo>
                    <a:lnTo>
                      <a:pt x="386" y="12658"/>
                    </a:lnTo>
                    <a:lnTo>
                      <a:pt x="542" y="13333"/>
                    </a:lnTo>
                    <a:lnTo>
                      <a:pt x="721" y="13976"/>
                    </a:lnTo>
                    <a:lnTo>
                      <a:pt x="822" y="14294"/>
                    </a:lnTo>
                    <a:lnTo>
                      <a:pt x="926" y="14588"/>
                    </a:lnTo>
                    <a:lnTo>
                      <a:pt x="1141" y="15128"/>
                    </a:lnTo>
                    <a:lnTo>
                      <a:pt x="1364" y="15589"/>
                    </a:lnTo>
                    <a:lnTo>
                      <a:pt x="1599" y="15977"/>
                    </a:lnTo>
                    <a:lnTo>
                      <a:pt x="1843" y="16279"/>
                    </a:lnTo>
                    <a:lnTo>
                      <a:pt x="2097" y="16517"/>
                    </a:lnTo>
                    <a:lnTo>
                      <a:pt x="2362" y="16669"/>
                    </a:lnTo>
                    <a:lnTo>
                      <a:pt x="2634" y="16747"/>
                    </a:lnTo>
                    <a:lnTo>
                      <a:pt x="2777" y="16755"/>
                    </a:lnTo>
                    <a:lnTo>
                      <a:pt x="2922" y="16747"/>
                    </a:lnTo>
                    <a:lnTo>
                      <a:pt x="3202" y="16669"/>
                    </a:lnTo>
                    <a:lnTo>
                      <a:pt x="3466" y="16525"/>
                    </a:lnTo>
                    <a:lnTo>
                      <a:pt x="3720" y="16303"/>
                    </a:lnTo>
                    <a:lnTo>
                      <a:pt x="3959" y="16009"/>
                    </a:lnTo>
                    <a:lnTo>
                      <a:pt x="4182" y="15644"/>
                    </a:lnTo>
                    <a:lnTo>
                      <a:pt x="4392" y="15199"/>
                    </a:lnTo>
                    <a:lnTo>
                      <a:pt x="4589" y="14691"/>
                    </a:lnTo>
                    <a:lnTo>
                      <a:pt x="4682" y="14397"/>
                    </a:lnTo>
                    <a:lnTo>
                      <a:pt x="4760" y="14151"/>
                    </a:lnTo>
                    <a:lnTo>
                      <a:pt x="4902" y="13611"/>
                    </a:lnTo>
                    <a:lnTo>
                      <a:pt x="5022" y="13024"/>
                    </a:lnTo>
                    <a:lnTo>
                      <a:pt x="5125" y="12404"/>
                    </a:lnTo>
                    <a:lnTo>
                      <a:pt x="5206" y="11729"/>
                    </a:lnTo>
                    <a:lnTo>
                      <a:pt x="5265" y="11023"/>
                    </a:lnTo>
                    <a:lnTo>
                      <a:pt x="5307" y="10268"/>
                    </a:lnTo>
                    <a:lnTo>
                      <a:pt x="5327" y="9466"/>
                    </a:lnTo>
                    <a:lnTo>
                      <a:pt x="5330" y="9052"/>
                    </a:lnTo>
                    <a:lnTo>
                      <a:pt x="5327" y="8648"/>
                    </a:lnTo>
                    <a:lnTo>
                      <a:pt x="5307" y="7933"/>
                    </a:lnTo>
                    <a:lnTo>
                      <a:pt x="5291" y="7623"/>
                    </a:lnTo>
                    <a:lnTo>
                      <a:pt x="2777" y="7623"/>
                    </a:lnTo>
                    <a:lnTo>
                      <a:pt x="2777" y="9903"/>
                    </a:lnTo>
                    <a:lnTo>
                      <a:pt x="4560" y="9903"/>
                    </a:lnTo>
                    <a:lnTo>
                      <a:pt x="4539" y="10363"/>
                    </a:lnTo>
                    <a:lnTo>
                      <a:pt x="4469" y="11189"/>
                    </a:lnTo>
                    <a:lnTo>
                      <a:pt x="4366" y="11912"/>
                    </a:lnTo>
                    <a:lnTo>
                      <a:pt x="4233" y="12523"/>
                    </a:lnTo>
                    <a:lnTo>
                      <a:pt x="4156" y="12785"/>
                    </a:lnTo>
                    <a:lnTo>
                      <a:pt x="4086" y="12984"/>
                    </a:lnTo>
                    <a:lnTo>
                      <a:pt x="3940" y="13357"/>
                    </a:lnTo>
                    <a:lnTo>
                      <a:pt x="3785" y="13666"/>
                    </a:lnTo>
                    <a:lnTo>
                      <a:pt x="3622" y="13929"/>
                    </a:lnTo>
                    <a:lnTo>
                      <a:pt x="3448" y="14143"/>
                    </a:lnTo>
                    <a:lnTo>
                      <a:pt x="3266" y="14294"/>
                    </a:lnTo>
                    <a:lnTo>
                      <a:pt x="3077" y="14405"/>
                    </a:lnTo>
                    <a:lnTo>
                      <a:pt x="2878" y="14453"/>
                    </a:lnTo>
                    <a:lnTo>
                      <a:pt x="2777" y="14461"/>
                    </a:lnTo>
                    <a:lnTo>
                      <a:pt x="2673" y="14453"/>
                    </a:lnTo>
                    <a:lnTo>
                      <a:pt x="2476" y="14397"/>
                    </a:lnTo>
                    <a:lnTo>
                      <a:pt x="2287" y="14286"/>
                    </a:lnTo>
                    <a:lnTo>
                      <a:pt x="2105" y="14120"/>
                    </a:lnTo>
                    <a:lnTo>
                      <a:pt x="1931" y="13897"/>
                    </a:lnTo>
                    <a:lnTo>
                      <a:pt x="1766" y="13619"/>
                    </a:lnTo>
                    <a:lnTo>
                      <a:pt x="1607" y="13285"/>
                    </a:lnTo>
                    <a:lnTo>
                      <a:pt x="1457" y="12896"/>
                    </a:lnTo>
                    <a:lnTo>
                      <a:pt x="1384" y="12681"/>
                    </a:lnTo>
                    <a:lnTo>
                      <a:pt x="1314" y="12460"/>
                    </a:lnTo>
                    <a:lnTo>
                      <a:pt x="1190" y="11991"/>
                    </a:lnTo>
                    <a:lnTo>
                      <a:pt x="1084" y="11499"/>
                    </a:lnTo>
                    <a:lnTo>
                      <a:pt x="995" y="10983"/>
                    </a:lnTo>
                    <a:lnTo>
                      <a:pt x="923" y="10443"/>
                    </a:lnTo>
                    <a:lnTo>
                      <a:pt x="871" y="9887"/>
                    </a:lnTo>
                    <a:lnTo>
                      <a:pt x="835" y="9299"/>
                    </a:lnTo>
                    <a:lnTo>
                      <a:pt x="817" y="8687"/>
                    </a:lnTo>
                    <a:lnTo>
                      <a:pt x="814" y="8378"/>
                    </a:lnTo>
                    <a:lnTo>
                      <a:pt x="817" y="8060"/>
                    </a:lnTo>
                    <a:lnTo>
                      <a:pt x="835" y="7449"/>
                    </a:lnTo>
                    <a:lnTo>
                      <a:pt x="871" y="6861"/>
                    </a:lnTo>
                    <a:lnTo>
                      <a:pt x="923" y="6305"/>
                    </a:lnTo>
                    <a:lnTo>
                      <a:pt x="995" y="5765"/>
                    </a:lnTo>
                    <a:lnTo>
                      <a:pt x="1084" y="5249"/>
                    </a:lnTo>
                    <a:lnTo>
                      <a:pt x="1190" y="4757"/>
                    </a:lnTo>
                    <a:lnTo>
                      <a:pt x="1314" y="4288"/>
                    </a:lnTo>
                    <a:lnTo>
                      <a:pt x="1384" y="4066"/>
                    </a:lnTo>
                    <a:lnTo>
                      <a:pt x="1457" y="3852"/>
                    </a:lnTo>
                    <a:lnTo>
                      <a:pt x="1607" y="3462"/>
                    </a:lnTo>
                    <a:lnTo>
                      <a:pt x="1766" y="3129"/>
                    </a:lnTo>
                    <a:lnTo>
                      <a:pt x="1931" y="2851"/>
                    </a:lnTo>
                    <a:lnTo>
                      <a:pt x="2105" y="2628"/>
                    </a:lnTo>
                    <a:lnTo>
                      <a:pt x="2287" y="2461"/>
                    </a:lnTo>
                    <a:lnTo>
                      <a:pt x="2476" y="2350"/>
                    </a:lnTo>
                    <a:lnTo>
                      <a:pt x="2673" y="2295"/>
                    </a:lnTo>
                    <a:lnTo>
                      <a:pt x="2777" y="2287"/>
                    </a:lnTo>
                    <a:lnTo>
                      <a:pt x="2872" y="2295"/>
                    </a:lnTo>
                    <a:lnTo>
                      <a:pt x="3062" y="2342"/>
                    </a:lnTo>
                    <a:lnTo>
                      <a:pt x="3243" y="2445"/>
                    </a:lnTo>
                    <a:lnTo>
                      <a:pt x="3417" y="2597"/>
                    </a:lnTo>
                    <a:lnTo>
                      <a:pt x="3585" y="2804"/>
                    </a:lnTo>
                    <a:lnTo>
                      <a:pt x="3749" y="3057"/>
                    </a:lnTo>
                    <a:lnTo>
                      <a:pt x="3904" y="3367"/>
                    </a:lnTo>
                    <a:lnTo>
                      <a:pt x="4052" y="3724"/>
                    </a:lnTo>
                    <a:lnTo>
                      <a:pt x="4125" y="3930"/>
                    </a:lnTo>
                    <a:lnTo>
                      <a:pt x="4648" y="2303"/>
                    </a:lnTo>
                    <a:lnTo>
                      <a:pt x="4550" y="2017"/>
                    </a:lnTo>
                    <a:lnTo>
                      <a:pt x="4342" y="1509"/>
                    </a:lnTo>
                    <a:lnTo>
                      <a:pt x="4127" y="1080"/>
                    </a:lnTo>
                    <a:lnTo>
                      <a:pt x="3904" y="723"/>
                    </a:lnTo>
                    <a:lnTo>
                      <a:pt x="3668" y="429"/>
                    </a:lnTo>
                    <a:lnTo>
                      <a:pt x="3427" y="215"/>
                    </a:lnTo>
                    <a:lnTo>
                      <a:pt x="3173" y="71"/>
                    </a:lnTo>
                    <a:lnTo>
                      <a:pt x="2911" y="0"/>
                    </a:lnTo>
                    <a:close/>
                    <a:moveTo>
                      <a:pt x="7269" y="5971"/>
                    </a:moveTo>
                    <a:lnTo>
                      <a:pt x="7090" y="6019"/>
                    </a:lnTo>
                    <a:lnTo>
                      <a:pt x="6919" y="6122"/>
                    </a:lnTo>
                    <a:lnTo>
                      <a:pt x="6756" y="6266"/>
                    </a:lnTo>
                    <a:lnTo>
                      <a:pt x="6600" y="6456"/>
                    </a:lnTo>
                    <a:lnTo>
                      <a:pt x="6450" y="6694"/>
                    </a:lnTo>
                    <a:lnTo>
                      <a:pt x="6307" y="6980"/>
                    </a:lnTo>
                    <a:lnTo>
                      <a:pt x="6173" y="7322"/>
                    </a:lnTo>
                    <a:lnTo>
                      <a:pt x="6105" y="7512"/>
                    </a:lnTo>
                    <a:lnTo>
                      <a:pt x="6043" y="7703"/>
                    </a:lnTo>
                    <a:lnTo>
                      <a:pt x="5932" y="8115"/>
                    </a:lnTo>
                    <a:lnTo>
                      <a:pt x="5835" y="8552"/>
                    </a:lnTo>
                    <a:lnTo>
                      <a:pt x="5755" y="9005"/>
                    </a:lnTo>
                    <a:lnTo>
                      <a:pt x="5693" y="9490"/>
                    </a:lnTo>
                    <a:lnTo>
                      <a:pt x="5644" y="9990"/>
                    </a:lnTo>
                    <a:lnTo>
                      <a:pt x="5613" y="10522"/>
                    </a:lnTo>
                    <a:lnTo>
                      <a:pt x="5597" y="11078"/>
                    </a:lnTo>
                    <a:lnTo>
                      <a:pt x="5594" y="11364"/>
                    </a:lnTo>
                    <a:lnTo>
                      <a:pt x="5597" y="11649"/>
                    </a:lnTo>
                    <a:lnTo>
                      <a:pt x="5613" y="12197"/>
                    </a:lnTo>
                    <a:lnTo>
                      <a:pt x="5644" y="12729"/>
                    </a:lnTo>
                    <a:lnTo>
                      <a:pt x="5690" y="13237"/>
                    </a:lnTo>
                    <a:lnTo>
                      <a:pt x="5755" y="13714"/>
                    </a:lnTo>
                    <a:lnTo>
                      <a:pt x="5835" y="14175"/>
                    </a:lnTo>
                    <a:lnTo>
                      <a:pt x="5932" y="14604"/>
                    </a:lnTo>
                    <a:lnTo>
                      <a:pt x="6043" y="15017"/>
                    </a:lnTo>
                    <a:lnTo>
                      <a:pt x="6105" y="15215"/>
                    </a:lnTo>
                    <a:lnTo>
                      <a:pt x="6173" y="15398"/>
                    </a:lnTo>
                    <a:lnTo>
                      <a:pt x="6307" y="15739"/>
                    </a:lnTo>
                    <a:lnTo>
                      <a:pt x="6450" y="16025"/>
                    </a:lnTo>
                    <a:lnTo>
                      <a:pt x="6600" y="16263"/>
                    </a:lnTo>
                    <a:lnTo>
                      <a:pt x="6756" y="16462"/>
                    </a:lnTo>
                    <a:lnTo>
                      <a:pt x="6919" y="16605"/>
                    </a:lnTo>
                    <a:lnTo>
                      <a:pt x="7090" y="16700"/>
                    </a:lnTo>
                    <a:lnTo>
                      <a:pt x="7269" y="16747"/>
                    </a:lnTo>
                    <a:lnTo>
                      <a:pt x="7360" y="16755"/>
                    </a:lnTo>
                    <a:lnTo>
                      <a:pt x="7453" y="16747"/>
                    </a:lnTo>
                    <a:lnTo>
                      <a:pt x="7629" y="16700"/>
                    </a:lnTo>
                    <a:lnTo>
                      <a:pt x="7800" y="16605"/>
                    </a:lnTo>
                    <a:lnTo>
                      <a:pt x="7964" y="16462"/>
                    </a:lnTo>
                    <a:lnTo>
                      <a:pt x="8122" y="16271"/>
                    </a:lnTo>
                    <a:lnTo>
                      <a:pt x="8270" y="16033"/>
                    </a:lnTo>
                    <a:lnTo>
                      <a:pt x="8415" y="15739"/>
                    </a:lnTo>
                    <a:lnTo>
                      <a:pt x="8550" y="15406"/>
                    </a:lnTo>
                    <a:lnTo>
                      <a:pt x="8615" y="15215"/>
                    </a:lnTo>
                    <a:lnTo>
                      <a:pt x="8677" y="15017"/>
                    </a:lnTo>
                    <a:lnTo>
                      <a:pt x="8791" y="14604"/>
                    </a:lnTo>
                    <a:lnTo>
                      <a:pt x="8887" y="14175"/>
                    </a:lnTo>
                    <a:lnTo>
                      <a:pt x="8967" y="13714"/>
                    </a:lnTo>
                    <a:lnTo>
                      <a:pt x="9032" y="13237"/>
                    </a:lnTo>
                    <a:lnTo>
                      <a:pt x="9079" y="12729"/>
                    </a:lnTo>
                    <a:lnTo>
                      <a:pt x="9110" y="12197"/>
                    </a:lnTo>
                    <a:lnTo>
                      <a:pt x="9125" y="11649"/>
                    </a:lnTo>
                    <a:lnTo>
                      <a:pt x="9128" y="11364"/>
                    </a:lnTo>
                    <a:lnTo>
                      <a:pt x="9125" y="11078"/>
                    </a:lnTo>
                    <a:lnTo>
                      <a:pt x="9110" y="10522"/>
                    </a:lnTo>
                    <a:lnTo>
                      <a:pt x="9079" y="9990"/>
                    </a:lnTo>
                    <a:lnTo>
                      <a:pt x="9029" y="9490"/>
                    </a:lnTo>
                    <a:lnTo>
                      <a:pt x="8967" y="9005"/>
                    </a:lnTo>
                    <a:lnTo>
                      <a:pt x="8887" y="8552"/>
                    </a:lnTo>
                    <a:lnTo>
                      <a:pt x="8791" y="8115"/>
                    </a:lnTo>
                    <a:lnTo>
                      <a:pt x="8677" y="7703"/>
                    </a:lnTo>
                    <a:lnTo>
                      <a:pt x="8615" y="7512"/>
                    </a:lnTo>
                    <a:lnTo>
                      <a:pt x="8550" y="7322"/>
                    </a:lnTo>
                    <a:lnTo>
                      <a:pt x="8415" y="6988"/>
                    </a:lnTo>
                    <a:lnTo>
                      <a:pt x="8270" y="6702"/>
                    </a:lnTo>
                    <a:lnTo>
                      <a:pt x="8122" y="6456"/>
                    </a:lnTo>
                    <a:lnTo>
                      <a:pt x="7964" y="6266"/>
                    </a:lnTo>
                    <a:lnTo>
                      <a:pt x="7800" y="6122"/>
                    </a:lnTo>
                    <a:lnTo>
                      <a:pt x="7629" y="6027"/>
                    </a:lnTo>
                    <a:lnTo>
                      <a:pt x="7453" y="5979"/>
                    </a:lnTo>
                    <a:lnTo>
                      <a:pt x="7360" y="5971"/>
                    </a:lnTo>
                    <a:close/>
                    <a:moveTo>
                      <a:pt x="11122" y="5971"/>
                    </a:moveTo>
                    <a:lnTo>
                      <a:pt x="10945" y="6019"/>
                    </a:lnTo>
                    <a:lnTo>
                      <a:pt x="10774" y="6122"/>
                    </a:lnTo>
                    <a:lnTo>
                      <a:pt x="10611" y="6266"/>
                    </a:lnTo>
                    <a:lnTo>
                      <a:pt x="10453" y="6456"/>
                    </a:lnTo>
                    <a:lnTo>
                      <a:pt x="10302" y="6694"/>
                    </a:lnTo>
                    <a:lnTo>
                      <a:pt x="10160" y="6980"/>
                    </a:lnTo>
                    <a:lnTo>
                      <a:pt x="10025" y="7322"/>
                    </a:lnTo>
                    <a:lnTo>
                      <a:pt x="9960" y="7512"/>
                    </a:lnTo>
                    <a:lnTo>
                      <a:pt x="9898" y="7703"/>
                    </a:lnTo>
                    <a:lnTo>
                      <a:pt x="9786" y="8115"/>
                    </a:lnTo>
                    <a:lnTo>
                      <a:pt x="9691" y="8552"/>
                    </a:lnTo>
                    <a:lnTo>
                      <a:pt x="9610" y="9005"/>
                    </a:lnTo>
                    <a:lnTo>
                      <a:pt x="9545" y="9490"/>
                    </a:lnTo>
                    <a:lnTo>
                      <a:pt x="9496" y="9990"/>
                    </a:lnTo>
                    <a:lnTo>
                      <a:pt x="9465" y="10522"/>
                    </a:lnTo>
                    <a:lnTo>
                      <a:pt x="9449" y="11078"/>
                    </a:lnTo>
                    <a:lnTo>
                      <a:pt x="9447" y="11364"/>
                    </a:lnTo>
                    <a:lnTo>
                      <a:pt x="9449" y="11649"/>
                    </a:lnTo>
                    <a:lnTo>
                      <a:pt x="9465" y="12197"/>
                    </a:lnTo>
                    <a:lnTo>
                      <a:pt x="9496" y="12729"/>
                    </a:lnTo>
                    <a:lnTo>
                      <a:pt x="9545" y="13237"/>
                    </a:lnTo>
                    <a:lnTo>
                      <a:pt x="9607" y="13714"/>
                    </a:lnTo>
                    <a:lnTo>
                      <a:pt x="9688" y="14175"/>
                    </a:lnTo>
                    <a:lnTo>
                      <a:pt x="9784" y="14604"/>
                    </a:lnTo>
                    <a:lnTo>
                      <a:pt x="9895" y="15017"/>
                    </a:lnTo>
                    <a:lnTo>
                      <a:pt x="9960" y="15215"/>
                    </a:lnTo>
                    <a:lnTo>
                      <a:pt x="10025" y="15398"/>
                    </a:lnTo>
                    <a:lnTo>
                      <a:pt x="10160" y="15739"/>
                    </a:lnTo>
                    <a:lnTo>
                      <a:pt x="10302" y="16025"/>
                    </a:lnTo>
                    <a:lnTo>
                      <a:pt x="10453" y="16263"/>
                    </a:lnTo>
                    <a:lnTo>
                      <a:pt x="10611" y="16462"/>
                    </a:lnTo>
                    <a:lnTo>
                      <a:pt x="10774" y="16605"/>
                    </a:lnTo>
                    <a:lnTo>
                      <a:pt x="10945" y="16700"/>
                    </a:lnTo>
                    <a:lnTo>
                      <a:pt x="11122" y="16747"/>
                    </a:lnTo>
                    <a:lnTo>
                      <a:pt x="11215" y="16755"/>
                    </a:lnTo>
                    <a:lnTo>
                      <a:pt x="11306" y="16747"/>
                    </a:lnTo>
                    <a:lnTo>
                      <a:pt x="11482" y="16700"/>
                    </a:lnTo>
                    <a:lnTo>
                      <a:pt x="11653" y="16605"/>
                    </a:lnTo>
                    <a:lnTo>
                      <a:pt x="11816" y="16462"/>
                    </a:lnTo>
                    <a:lnTo>
                      <a:pt x="11975" y="16271"/>
                    </a:lnTo>
                    <a:lnTo>
                      <a:pt x="12125" y="16033"/>
                    </a:lnTo>
                    <a:lnTo>
                      <a:pt x="12267" y="15739"/>
                    </a:lnTo>
                    <a:lnTo>
                      <a:pt x="12402" y="15406"/>
                    </a:lnTo>
                    <a:lnTo>
                      <a:pt x="12467" y="15215"/>
                    </a:lnTo>
                    <a:lnTo>
                      <a:pt x="12532" y="15017"/>
                    </a:lnTo>
                    <a:lnTo>
                      <a:pt x="12643" y="14604"/>
                    </a:lnTo>
                    <a:lnTo>
                      <a:pt x="12739" y="14175"/>
                    </a:lnTo>
                    <a:lnTo>
                      <a:pt x="12819" y="13714"/>
                    </a:lnTo>
                    <a:lnTo>
                      <a:pt x="12884" y="13237"/>
                    </a:lnTo>
                    <a:lnTo>
                      <a:pt x="12931" y="12729"/>
                    </a:lnTo>
                    <a:lnTo>
                      <a:pt x="12965" y="12197"/>
                    </a:lnTo>
                    <a:lnTo>
                      <a:pt x="12978" y="11649"/>
                    </a:lnTo>
                    <a:lnTo>
                      <a:pt x="12980" y="11364"/>
                    </a:lnTo>
                    <a:lnTo>
                      <a:pt x="12978" y="11078"/>
                    </a:lnTo>
                    <a:lnTo>
                      <a:pt x="12962" y="10522"/>
                    </a:lnTo>
                    <a:lnTo>
                      <a:pt x="12931" y="9990"/>
                    </a:lnTo>
                    <a:lnTo>
                      <a:pt x="12882" y="9490"/>
                    </a:lnTo>
                    <a:lnTo>
                      <a:pt x="12819" y="9005"/>
                    </a:lnTo>
                    <a:lnTo>
                      <a:pt x="12739" y="8552"/>
                    </a:lnTo>
                    <a:lnTo>
                      <a:pt x="12643" y="8115"/>
                    </a:lnTo>
                    <a:lnTo>
                      <a:pt x="12532" y="7703"/>
                    </a:lnTo>
                    <a:lnTo>
                      <a:pt x="12402" y="7322"/>
                    </a:lnTo>
                    <a:lnTo>
                      <a:pt x="12267" y="6988"/>
                    </a:lnTo>
                    <a:lnTo>
                      <a:pt x="12125" y="6702"/>
                    </a:lnTo>
                    <a:lnTo>
                      <a:pt x="11975" y="6456"/>
                    </a:lnTo>
                    <a:lnTo>
                      <a:pt x="11816" y="6266"/>
                    </a:lnTo>
                    <a:lnTo>
                      <a:pt x="11653" y="6122"/>
                    </a:lnTo>
                    <a:lnTo>
                      <a:pt x="11482" y="6027"/>
                    </a:lnTo>
                    <a:lnTo>
                      <a:pt x="11306" y="5979"/>
                    </a:lnTo>
                    <a:lnTo>
                      <a:pt x="11215" y="5971"/>
                    </a:lnTo>
                    <a:close/>
                    <a:moveTo>
                      <a:pt x="19928" y="5971"/>
                    </a:moveTo>
                    <a:lnTo>
                      <a:pt x="19762" y="6019"/>
                    </a:lnTo>
                    <a:lnTo>
                      <a:pt x="19601" y="6114"/>
                    </a:lnTo>
                    <a:lnTo>
                      <a:pt x="19448" y="6258"/>
                    </a:lnTo>
                    <a:lnTo>
                      <a:pt x="19301" y="6448"/>
                    </a:lnTo>
                    <a:lnTo>
                      <a:pt x="19161" y="6686"/>
                    </a:lnTo>
                    <a:lnTo>
                      <a:pt x="19026" y="6964"/>
                    </a:lnTo>
                    <a:lnTo>
                      <a:pt x="18899" y="7298"/>
                    </a:lnTo>
                    <a:lnTo>
                      <a:pt x="18839" y="7480"/>
                    </a:lnTo>
                    <a:lnTo>
                      <a:pt x="18779" y="7671"/>
                    </a:lnTo>
                    <a:lnTo>
                      <a:pt x="18673" y="8076"/>
                    </a:lnTo>
                    <a:lnTo>
                      <a:pt x="18583" y="8513"/>
                    </a:lnTo>
                    <a:lnTo>
                      <a:pt x="18507" y="8966"/>
                    </a:lnTo>
                    <a:lnTo>
                      <a:pt x="18448" y="9450"/>
                    </a:lnTo>
                    <a:lnTo>
                      <a:pt x="18404" y="9966"/>
                    </a:lnTo>
                    <a:lnTo>
                      <a:pt x="18372" y="10506"/>
                    </a:lnTo>
                    <a:lnTo>
                      <a:pt x="18357" y="11070"/>
                    </a:lnTo>
                    <a:lnTo>
                      <a:pt x="18357" y="11649"/>
                    </a:lnTo>
                    <a:lnTo>
                      <a:pt x="18372" y="12197"/>
                    </a:lnTo>
                    <a:lnTo>
                      <a:pt x="18404" y="12721"/>
                    </a:lnTo>
                    <a:lnTo>
                      <a:pt x="18450" y="13229"/>
                    </a:lnTo>
                    <a:lnTo>
                      <a:pt x="18513" y="13706"/>
                    </a:lnTo>
                    <a:lnTo>
                      <a:pt x="18590" y="14167"/>
                    </a:lnTo>
                    <a:lnTo>
                      <a:pt x="18684" y="14596"/>
                    </a:lnTo>
                    <a:lnTo>
                      <a:pt x="18792" y="15009"/>
                    </a:lnTo>
                    <a:lnTo>
                      <a:pt x="18855" y="15207"/>
                    </a:lnTo>
                    <a:lnTo>
                      <a:pt x="18917" y="15390"/>
                    </a:lnTo>
                    <a:lnTo>
                      <a:pt x="19052" y="15731"/>
                    </a:lnTo>
                    <a:lnTo>
                      <a:pt x="19192" y="16025"/>
                    </a:lnTo>
                    <a:lnTo>
                      <a:pt x="19339" y="16263"/>
                    </a:lnTo>
                    <a:lnTo>
                      <a:pt x="19495" y="16454"/>
                    </a:lnTo>
                    <a:lnTo>
                      <a:pt x="19658" y="16605"/>
                    </a:lnTo>
                    <a:lnTo>
                      <a:pt x="19829" y="16700"/>
                    </a:lnTo>
                    <a:lnTo>
                      <a:pt x="20008" y="16747"/>
                    </a:lnTo>
                    <a:lnTo>
                      <a:pt x="20102" y="16755"/>
                    </a:lnTo>
                    <a:lnTo>
                      <a:pt x="20234" y="16747"/>
                    </a:lnTo>
                    <a:lnTo>
                      <a:pt x="20480" y="16653"/>
                    </a:lnTo>
                    <a:lnTo>
                      <a:pt x="20703" y="16470"/>
                    </a:lnTo>
                    <a:lnTo>
                      <a:pt x="20905" y="16200"/>
                    </a:lnTo>
                    <a:lnTo>
                      <a:pt x="20996" y="16025"/>
                    </a:lnTo>
                    <a:lnTo>
                      <a:pt x="21087" y="15842"/>
                    </a:lnTo>
                    <a:lnTo>
                      <a:pt x="21250" y="15445"/>
                    </a:lnTo>
                    <a:lnTo>
                      <a:pt x="21393" y="15033"/>
                    </a:lnTo>
                    <a:lnTo>
                      <a:pt x="21512" y="14596"/>
                    </a:lnTo>
                    <a:lnTo>
                      <a:pt x="21564" y="14373"/>
                    </a:lnTo>
                    <a:lnTo>
                      <a:pt x="20965" y="13150"/>
                    </a:lnTo>
                    <a:lnTo>
                      <a:pt x="20924" y="13333"/>
                    </a:lnTo>
                    <a:lnTo>
                      <a:pt x="20833" y="13658"/>
                    </a:lnTo>
                    <a:lnTo>
                      <a:pt x="20737" y="13937"/>
                    </a:lnTo>
                    <a:lnTo>
                      <a:pt x="20636" y="14167"/>
                    </a:lnTo>
                    <a:lnTo>
                      <a:pt x="20527" y="14357"/>
                    </a:lnTo>
                    <a:lnTo>
                      <a:pt x="20413" y="14493"/>
                    </a:lnTo>
                    <a:lnTo>
                      <a:pt x="20293" y="14588"/>
                    </a:lnTo>
                    <a:lnTo>
                      <a:pt x="20166" y="14636"/>
                    </a:lnTo>
                    <a:lnTo>
                      <a:pt x="20027" y="14636"/>
                    </a:lnTo>
                    <a:lnTo>
                      <a:pt x="19892" y="14580"/>
                    </a:lnTo>
                    <a:lnTo>
                      <a:pt x="19767" y="14477"/>
                    </a:lnTo>
                    <a:lnTo>
                      <a:pt x="19651" y="14325"/>
                    </a:lnTo>
                    <a:lnTo>
                      <a:pt x="19544" y="14120"/>
                    </a:lnTo>
                    <a:lnTo>
                      <a:pt x="19446" y="13865"/>
                    </a:lnTo>
                    <a:lnTo>
                      <a:pt x="19360" y="13556"/>
                    </a:lnTo>
                    <a:lnTo>
                      <a:pt x="19282" y="13198"/>
                    </a:lnTo>
                    <a:lnTo>
                      <a:pt x="19246" y="13000"/>
                    </a:lnTo>
                    <a:lnTo>
                      <a:pt x="21600" y="10022"/>
                    </a:lnTo>
                    <a:lnTo>
                      <a:pt x="21520" y="9410"/>
                    </a:lnTo>
                    <a:lnTo>
                      <a:pt x="21486" y="9140"/>
                    </a:lnTo>
                    <a:lnTo>
                      <a:pt x="21398" y="8608"/>
                    </a:lnTo>
                    <a:lnTo>
                      <a:pt x="21346" y="8346"/>
                    </a:lnTo>
                    <a:lnTo>
                      <a:pt x="21291" y="8076"/>
                    </a:lnTo>
                    <a:lnTo>
                      <a:pt x="21149" y="7536"/>
                    </a:lnTo>
                    <a:lnTo>
                      <a:pt x="21061" y="7250"/>
                    </a:lnTo>
                    <a:lnTo>
                      <a:pt x="21017" y="7115"/>
                    </a:lnTo>
                    <a:lnTo>
                      <a:pt x="20913" y="6853"/>
                    </a:lnTo>
                    <a:lnTo>
                      <a:pt x="20799" y="6623"/>
                    </a:lnTo>
                    <a:lnTo>
                      <a:pt x="20675" y="6424"/>
                    </a:lnTo>
                    <a:lnTo>
                      <a:pt x="20607" y="6329"/>
                    </a:lnTo>
                    <a:lnTo>
                      <a:pt x="20540" y="6242"/>
                    </a:lnTo>
                    <a:lnTo>
                      <a:pt x="20397" y="6106"/>
                    </a:lnTo>
                    <a:lnTo>
                      <a:pt x="20249" y="6019"/>
                    </a:lnTo>
                    <a:lnTo>
                      <a:pt x="20094" y="5971"/>
                    </a:lnTo>
                    <a:close/>
                    <a:moveTo>
                      <a:pt x="14992" y="5979"/>
                    </a:moveTo>
                    <a:lnTo>
                      <a:pt x="14909" y="5987"/>
                    </a:lnTo>
                    <a:lnTo>
                      <a:pt x="14746" y="6035"/>
                    </a:lnTo>
                    <a:lnTo>
                      <a:pt x="14588" y="6130"/>
                    </a:lnTo>
                    <a:lnTo>
                      <a:pt x="14435" y="6281"/>
                    </a:lnTo>
                    <a:lnTo>
                      <a:pt x="14287" y="6479"/>
                    </a:lnTo>
                    <a:lnTo>
                      <a:pt x="14144" y="6726"/>
                    </a:lnTo>
                    <a:lnTo>
                      <a:pt x="14007" y="7019"/>
                    </a:lnTo>
                    <a:lnTo>
                      <a:pt x="13877" y="7370"/>
                    </a:lnTo>
                    <a:lnTo>
                      <a:pt x="13813" y="7559"/>
                    </a:lnTo>
                    <a:lnTo>
                      <a:pt x="13750" y="7758"/>
                    </a:lnTo>
                    <a:lnTo>
                      <a:pt x="13639" y="8179"/>
                    </a:lnTo>
                    <a:lnTo>
                      <a:pt x="13545" y="8616"/>
                    </a:lnTo>
                    <a:lnTo>
                      <a:pt x="13465" y="9076"/>
                    </a:lnTo>
                    <a:lnTo>
                      <a:pt x="13403" y="9553"/>
                    </a:lnTo>
                    <a:lnTo>
                      <a:pt x="13356" y="10053"/>
                    </a:lnTo>
                    <a:lnTo>
                      <a:pt x="13325" y="10569"/>
                    </a:lnTo>
                    <a:lnTo>
                      <a:pt x="13309" y="11109"/>
                    </a:lnTo>
                    <a:lnTo>
                      <a:pt x="13307" y="11396"/>
                    </a:lnTo>
                    <a:lnTo>
                      <a:pt x="13309" y="11665"/>
                    </a:lnTo>
                    <a:lnTo>
                      <a:pt x="13325" y="12205"/>
                    </a:lnTo>
                    <a:lnTo>
                      <a:pt x="13356" y="12721"/>
                    </a:lnTo>
                    <a:lnTo>
                      <a:pt x="13403" y="13214"/>
                    </a:lnTo>
                    <a:lnTo>
                      <a:pt x="13465" y="13690"/>
                    </a:lnTo>
                    <a:lnTo>
                      <a:pt x="13545" y="14143"/>
                    </a:lnTo>
                    <a:lnTo>
                      <a:pt x="13639" y="14580"/>
                    </a:lnTo>
                    <a:lnTo>
                      <a:pt x="13750" y="14993"/>
                    </a:lnTo>
                    <a:lnTo>
                      <a:pt x="13813" y="15191"/>
                    </a:lnTo>
                    <a:lnTo>
                      <a:pt x="13877" y="15382"/>
                    </a:lnTo>
                    <a:lnTo>
                      <a:pt x="14007" y="15723"/>
                    </a:lnTo>
                    <a:lnTo>
                      <a:pt x="14144" y="16017"/>
                    </a:lnTo>
                    <a:lnTo>
                      <a:pt x="14287" y="16263"/>
                    </a:lnTo>
                    <a:lnTo>
                      <a:pt x="14435" y="16462"/>
                    </a:lnTo>
                    <a:lnTo>
                      <a:pt x="14588" y="16613"/>
                    </a:lnTo>
                    <a:lnTo>
                      <a:pt x="14746" y="16708"/>
                    </a:lnTo>
                    <a:lnTo>
                      <a:pt x="14909" y="16755"/>
                    </a:lnTo>
                    <a:lnTo>
                      <a:pt x="14992" y="16763"/>
                    </a:lnTo>
                    <a:lnTo>
                      <a:pt x="15067" y="16755"/>
                    </a:lnTo>
                    <a:lnTo>
                      <a:pt x="15207" y="16724"/>
                    </a:lnTo>
                    <a:lnTo>
                      <a:pt x="15339" y="16645"/>
                    </a:lnTo>
                    <a:lnTo>
                      <a:pt x="15464" y="16533"/>
                    </a:lnTo>
                    <a:lnTo>
                      <a:pt x="15580" y="16374"/>
                    </a:lnTo>
                    <a:lnTo>
                      <a:pt x="15689" y="16184"/>
                    </a:lnTo>
                    <a:lnTo>
                      <a:pt x="15788" y="15954"/>
                    </a:lnTo>
                    <a:lnTo>
                      <a:pt x="15879" y="15692"/>
                    </a:lnTo>
                    <a:lnTo>
                      <a:pt x="15920" y="15541"/>
                    </a:lnTo>
                    <a:lnTo>
                      <a:pt x="15946" y="15541"/>
                    </a:lnTo>
                    <a:lnTo>
                      <a:pt x="15946" y="16319"/>
                    </a:lnTo>
                    <a:lnTo>
                      <a:pt x="15941" y="16693"/>
                    </a:lnTo>
                    <a:lnTo>
                      <a:pt x="15910" y="17367"/>
                    </a:lnTo>
                    <a:lnTo>
                      <a:pt x="15848" y="17955"/>
                    </a:lnTo>
                    <a:lnTo>
                      <a:pt x="15754" y="18455"/>
                    </a:lnTo>
                    <a:lnTo>
                      <a:pt x="15694" y="18670"/>
                    </a:lnTo>
                    <a:lnTo>
                      <a:pt x="15630" y="18860"/>
                    </a:lnTo>
                    <a:lnTo>
                      <a:pt x="15482" y="19170"/>
                    </a:lnTo>
                    <a:lnTo>
                      <a:pt x="15308" y="19368"/>
                    </a:lnTo>
                    <a:lnTo>
                      <a:pt x="15114" y="19471"/>
                    </a:lnTo>
                    <a:lnTo>
                      <a:pt x="15005" y="19479"/>
                    </a:lnTo>
                    <a:lnTo>
                      <a:pt x="14925" y="19471"/>
                    </a:lnTo>
                    <a:lnTo>
                      <a:pt x="14774" y="19400"/>
                    </a:lnTo>
                    <a:lnTo>
                      <a:pt x="14634" y="19258"/>
                    </a:lnTo>
                    <a:lnTo>
                      <a:pt x="14510" y="19043"/>
                    </a:lnTo>
                    <a:lnTo>
                      <a:pt x="14450" y="18907"/>
                    </a:lnTo>
                    <a:lnTo>
                      <a:pt x="14396" y="18757"/>
                    </a:lnTo>
                    <a:lnTo>
                      <a:pt x="14297" y="18447"/>
                    </a:lnTo>
                    <a:lnTo>
                      <a:pt x="14214" y="18106"/>
                    </a:lnTo>
                    <a:lnTo>
                      <a:pt x="14144" y="17748"/>
                    </a:lnTo>
                    <a:lnTo>
                      <a:pt x="14118" y="17558"/>
                    </a:lnTo>
                    <a:lnTo>
                      <a:pt x="13444" y="18407"/>
                    </a:lnTo>
                    <a:lnTo>
                      <a:pt x="13488" y="18725"/>
                    </a:lnTo>
                    <a:lnTo>
                      <a:pt x="13605" y="19320"/>
                    </a:lnTo>
                    <a:lnTo>
                      <a:pt x="13748" y="19876"/>
                    </a:lnTo>
                    <a:lnTo>
                      <a:pt x="13919" y="20392"/>
                    </a:lnTo>
                    <a:lnTo>
                      <a:pt x="14017" y="20631"/>
                    </a:lnTo>
                    <a:lnTo>
                      <a:pt x="14118" y="20861"/>
                    </a:lnTo>
                    <a:lnTo>
                      <a:pt x="14341" y="21227"/>
                    </a:lnTo>
                    <a:lnTo>
                      <a:pt x="14588" y="21464"/>
                    </a:lnTo>
                    <a:lnTo>
                      <a:pt x="14857" y="21584"/>
                    </a:lnTo>
                    <a:lnTo>
                      <a:pt x="15002" y="21600"/>
                    </a:lnTo>
                    <a:lnTo>
                      <a:pt x="15093" y="21592"/>
                    </a:lnTo>
                    <a:lnTo>
                      <a:pt x="15267" y="21552"/>
                    </a:lnTo>
                    <a:lnTo>
                      <a:pt x="15435" y="21464"/>
                    </a:lnTo>
                    <a:lnTo>
                      <a:pt x="15593" y="21330"/>
                    </a:lnTo>
                    <a:lnTo>
                      <a:pt x="15744" y="21155"/>
                    </a:lnTo>
                    <a:lnTo>
                      <a:pt x="15886" y="20940"/>
                    </a:lnTo>
                    <a:lnTo>
                      <a:pt x="16021" y="20679"/>
                    </a:lnTo>
                    <a:lnTo>
                      <a:pt x="16148" y="20376"/>
                    </a:lnTo>
                    <a:lnTo>
                      <a:pt x="16208" y="20210"/>
                    </a:lnTo>
                    <a:lnTo>
                      <a:pt x="16265" y="20027"/>
                    </a:lnTo>
                    <a:lnTo>
                      <a:pt x="16369" y="19630"/>
                    </a:lnTo>
                    <a:lnTo>
                      <a:pt x="16457" y="19194"/>
                    </a:lnTo>
                    <a:lnTo>
                      <a:pt x="16529" y="18710"/>
                    </a:lnTo>
                    <a:lnTo>
                      <a:pt x="16589" y="18185"/>
                    </a:lnTo>
                    <a:lnTo>
                      <a:pt x="16633" y="17613"/>
                    </a:lnTo>
                    <a:lnTo>
                      <a:pt x="16662" y="16994"/>
                    </a:lnTo>
                    <a:lnTo>
                      <a:pt x="16677" y="16334"/>
                    </a:lnTo>
                    <a:lnTo>
                      <a:pt x="16677" y="6313"/>
                    </a:lnTo>
                    <a:lnTo>
                      <a:pt x="15943" y="6313"/>
                    </a:lnTo>
                    <a:lnTo>
                      <a:pt x="15943" y="7187"/>
                    </a:lnTo>
                    <a:lnTo>
                      <a:pt x="15917" y="7187"/>
                    </a:lnTo>
                    <a:lnTo>
                      <a:pt x="15884" y="7059"/>
                    </a:lnTo>
                    <a:lnTo>
                      <a:pt x="15801" y="6822"/>
                    </a:lnTo>
                    <a:lnTo>
                      <a:pt x="15705" y="6607"/>
                    </a:lnTo>
                    <a:lnTo>
                      <a:pt x="15596" y="6417"/>
                    </a:lnTo>
                    <a:lnTo>
                      <a:pt x="15536" y="6329"/>
                    </a:lnTo>
                    <a:lnTo>
                      <a:pt x="15474" y="6250"/>
                    </a:lnTo>
                    <a:lnTo>
                      <a:pt x="15347" y="6114"/>
                    </a:lnTo>
                    <a:lnTo>
                      <a:pt x="15210" y="6027"/>
                    </a:lnTo>
                    <a:lnTo>
                      <a:pt x="15067" y="5987"/>
                    </a:lnTo>
                    <a:lnTo>
                      <a:pt x="14992" y="5979"/>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445" name="Google Shape;1445;p8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
  <p:cSld name="CUSTOM_3_1_1_1_1_1_1_1_1_1_1_1_3_1_2_1 3">
    <p:spTree>
      <p:nvGrpSpPr>
        <p:cNvPr id="1446" name="Shape 1446"/>
        <p:cNvGrpSpPr/>
        <p:nvPr/>
      </p:nvGrpSpPr>
      <p:grpSpPr>
        <a:xfrm>
          <a:off x="0" y="0"/>
          <a:ext cx="0" cy="0"/>
          <a:chOff x="0" y="0"/>
          <a:chExt cx="0" cy="0"/>
        </a:xfrm>
      </p:grpSpPr>
      <p:sp>
        <p:nvSpPr>
          <p:cNvPr id="1447" name="Google Shape;1447;p89"/>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448" name="Google Shape;1448;p89"/>
          <p:cNvGrpSpPr/>
          <p:nvPr/>
        </p:nvGrpSpPr>
        <p:grpSpPr>
          <a:xfrm>
            <a:off x="617767" y="4547903"/>
            <a:ext cx="1980037" cy="281164"/>
            <a:chOff x="9" y="0"/>
            <a:chExt cx="1980037" cy="281164"/>
          </a:xfrm>
        </p:grpSpPr>
        <p:grpSp>
          <p:nvGrpSpPr>
            <p:cNvPr id="1449" name="Google Shape;1449;p89"/>
            <p:cNvGrpSpPr/>
            <p:nvPr/>
          </p:nvGrpSpPr>
          <p:grpSpPr>
            <a:xfrm>
              <a:off x="374327" y="70311"/>
              <a:ext cx="1605719" cy="189754"/>
              <a:chOff x="-1" y="0"/>
              <a:chExt cx="1605719" cy="189754"/>
            </a:xfrm>
          </p:grpSpPr>
          <p:sp>
            <p:nvSpPr>
              <p:cNvPr id="1450" name="Google Shape;1450;p89"/>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1" name="Google Shape;1451;p89"/>
              <p:cNvSpPr/>
              <p:nvPr/>
            </p:nvSpPr>
            <p:spPr>
              <a:xfrm>
                <a:off x="111080"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2" name="Google Shape;1452;p89"/>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3" name="Google Shape;1453;p89"/>
              <p:cNvSpPr/>
              <p:nvPr/>
            </p:nvSpPr>
            <p:spPr>
              <a:xfrm>
                <a:off x="282312"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4" name="Google Shape;1454;p89"/>
              <p:cNvSpPr/>
              <p:nvPr/>
            </p:nvSpPr>
            <p:spPr>
              <a:xfrm>
                <a:off x="399110"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5" name="Google Shape;1455;p89"/>
              <p:cNvSpPr/>
              <p:nvPr/>
            </p:nvSpPr>
            <p:spPr>
              <a:xfrm>
                <a:off x="565563"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6" name="Google Shape;1456;p89"/>
              <p:cNvSpPr/>
              <p:nvPr/>
            </p:nvSpPr>
            <p:spPr>
              <a:xfrm>
                <a:off x="718368"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7" name="Google Shape;1457;p89"/>
              <p:cNvSpPr/>
              <p:nvPr/>
            </p:nvSpPr>
            <p:spPr>
              <a:xfrm>
                <a:off x="832307"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8" name="Google Shape;1458;p89"/>
              <p:cNvSpPr/>
              <p:nvPr/>
            </p:nvSpPr>
            <p:spPr>
              <a:xfrm>
                <a:off x="930469"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9" name="Google Shape;1459;p89"/>
              <p:cNvSpPr/>
              <p:nvPr/>
            </p:nvSpPr>
            <p:spPr>
              <a:xfrm>
                <a:off x="1001728"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0" name="Google Shape;1460;p89"/>
              <p:cNvSpPr/>
              <p:nvPr/>
            </p:nvSpPr>
            <p:spPr>
              <a:xfrm>
                <a:off x="1115886"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1" name="Google Shape;1461;p89"/>
              <p:cNvSpPr/>
              <p:nvPr/>
            </p:nvSpPr>
            <p:spPr>
              <a:xfrm>
                <a:off x="1188419"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2" name="Google Shape;1462;p89"/>
              <p:cNvSpPr/>
              <p:nvPr/>
            </p:nvSpPr>
            <p:spPr>
              <a:xfrm>
                <a:off x="1303842"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3" name="Google Shape;1463;p89"/>
              <p:cNvSpPr/>
              <p:nvPr/>
            </p:nvSpPr>
            <p:spPr>
              <a:xfrm>
                <a:off x="1374892" y="0"/>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4" name="Google Shape;1464;p89"/>
              <p:cNvSpPr/>
              <p:nvPr/>
            </p:nvSpPr>
            <p:spPr>
              <a:xfrm>
                <a:off x="1415023"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5" name="Google Shape;1465;p89"/>
              <p:cNvSpPr/>
              <p:nvPr/>
            </p:nvSpPr>
            <p:spPr>
              <a:xfrm>
                <a:off x="1508842"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66" name="Google Shape;1466;p89"/>
            <p:cNvGrpSpPr/>
            <p:nvPr/>
          </p:nvGrpSpPr>
          <p:grpSpPr>
            <a:xfrm>
              <a:off x="9" y="0"/>
              <a:ext cx="281154" cy="281164"/>
              <a:chOff x="9" y="0"/>
              <a:chExt cx="281154" cy="281164"/>
            </a:xfrm>
          </p:grpSpPr>
          <p:sp>
            <p:nvSpPr>
              <p:cNvPr id="1467" name="Google Shape;1467;p89"/>
              <p:cNvSpPr/>
              <p:nvPr/>
            </p:nvSpPr>
            <p:spPr>
              <a:xfrm>
                <a:off x="22560" y="0"/>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8" name="Google Shape;1468;p89"/>
              <p:cNvSpPr/>
              <p:nvPr/>
            </p:nvSpPr>
            <p:spPr>
              <a:xfrm>
                <a:off x="9"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9" name="Google Shape;1469;p89"/>
              <p:cNvSpPr/>
              <p:nvPr/>
            </p:nvSpPr>
            <p:spPr>
              <a:xfrm>
                <a:off x="133959" y="76666"/>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70" name="Google Shape;1470;p89"/>
              <p:cNvSpPr/>
              <p:nvPr/>
            </p:nvSpPr>
            <p:spPr>
              <a:xfrm>
                <a:off x="76775" y="76666"/>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71" name="Google Shape;1471;p89"/>
              <p:cNvSpPr/>
              <p:nvPr/>
            </p:nvSpPr>
            <p:spPr>
              <a:xfrm>
                <a:off x="89594"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472" name="Google Shape;1472;p89"/>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
  <p:cSld name="CUSTOM_3_1_1_1_1_1_1_1_1_1_1_1_2_1_1_2_1 3">
    <p:spTree>
      <p:nvGrpSpPr>
        <p:cNvPr id="1473" name="Shape 1473"/>
        <p:cNvGrpSpPr/>
        <p:nvPr/>
      </p:nvGrpSpPr>
      <p:grpSpPr>
        <a:xfrm>
          <a:off x="0" y="0"/>
          <a:ext cx="0" cy="0"/>
          <a:chOff x="0" y="0"/>
          <a:chExt cx="0" cy="0"/>
        </a:xfrm>
      </p:grpSpPr>
      <p:sp>
        <p:nvSpPr>
          <p:cNvPr id="1474" name="Google Shape;1474;p90"/>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475" name="Google Shape;1475;p90"/>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476" name="Google Shape;1476;p90"/>
          <p:cNvGrpSpPr/>
          <p:nvPr/>
        </p:nvGrpSpPr>
        <p:grpSpPr>
          <a:xfrm>
            <a:off x="617767" y="4547903"/>
            <a:ext cx="1980037" cy="281164"/>
            <a:chOff x="9" y="0"/>
            <a:chExt cx="1980037" cy="281164"/>
          </a:xfrm>
        </p:grpSpPr>
        <p:grpSp>
          <p:nvGrpSpPr>
            <p:cNvPr id="1477" name="Google Shape;1477;p90"/>
            <p:cNvGrpSpPr/>
            <p:nvPr/>
          </p:nvGrpSpPr>
          <p:grpSpPr>
            <a:xfrm>
              <a:off x="374327" y="70311"/>
              <a:ext cx="1605719" cy="189754"/>
              <a:chOff x="-1" y="0"/>
              <a:chExt cx="1605719" cy="189754"/>
            </a:xfrm>
          </p:grpSpPr>
          <p:sp>
            <p:nvSpPr>
              <p:cNvPr id="1478" name="Google Shape;1478;p90"/>
              <p:cNvSpPr/>
              <p:nvPr/>
            </p:nvSpPr>
            <p:spPr>
              <a:xfrm>
                <a:off x="-1" y="43846"/>
                <a:ext cx="95094" cy="105570"/>
              </a:xfrm>
              <a:custGeom>
                <a:rect b="b" l="l" r="r" t="t"/>
                <a:pathLst>
                  <a:path extrusionOk="0" h="21600" w="21600">
                    <a:moveTo>
                      <a:pt x="11546" y="0"/>
                    </a:moveTo>
                    <a:lnTo>
                      <a:pt x="10294" y="20"/>
                    </a:lnTo>
                    <a:lnTo>
                      <a:pt x="8563" y="281"/>
                    </a:lnTo>
                    <a:lnTo>
                      <a:pt x="7482" y="585"/>
                    </a:lnTo>
                    <a:lnTo>
                      <a:pt x="6423" y="952"/>
                    </a:lnTo>
                    <a:lnTo>
                      <a:pt x="5462" y="1451"/>
                    </a:lnTo>
                    <a:lnTo>
                      <a:pt x="4523" y="2014"/>
                    </a:lnTo>
                    <a:lnTo>
                      <a:pt x="3656" y="2707"/>
                    </a:lnTo>
                    <a:lnTo>
                      <a:pt x="3249" y="3075"/>
                    </a:lnTo>
                    <a:lnTo>
                      <a:pt x="2839" y="3465"/>
                    </a:lnTo>
                    <a:lnTo>
                      <a:pt x="2140" y="4288"/>
                    </a:lnTo>
                    <a:lnTo>
                      <a:pt x="1541" y="5156"/>
                    </a:lnTo>
                    <a:lnTo>
                      <a:pt x="1034" y="6065"/>
                    </a:lnTo>
                    <a:lnTo>
                      <a:pt x="434" y="7538"/>
                    </a:lnTo>
                    <a:lnTo>
                      <a:pt x="25" y="9662"/>
                    </a:lnTo>
                    <a:lnTo>
                      <a:pt x="0" y="10789"/>
                    </a:lnTo>
                    <a:lnTo>
                      <a:pt x="25" y="11936"/>
                    </a:lnTo>
                    <a:lnTo>
                      <a:pt x="434" y="14060"/>
                    </a:lnTo>
                    <a:lnTo>
                      <a:pt x="1034" y="15511"/>
                    </a:lnTo>
                    <a:lnTo>
                      <a:pt x="1541" y="16442"/>
                    </a:lnTo>
                    <a:lnTo>
                      <a:pt x="2140" y="17310"/>
                    </a:lnTo>
                    <a:lnTo>
                      <a:pt x="2839" y="18133"/>
                    </a:lnTo>
                    <a:lnTo>
                      <a:pt x="3249" y="18523"/>
                    </a:lnTo>
                    <a:lnTo>
                      <a:pt x="3656" y="18892"/>
                    </a:lnTo>
                    <a:lnTo>
                      <a:pt x="4523" y="19562"/>
                    </a:lnTo>
                    <a:lnTo>
                      <a:pt x="5462" y="20147"/>
                    </a:lnTo>
                    <a:lnTo>
                      <a:pt x="6423" y="20624"/>
                    </a:lnTo>
                    <a:lnTo>
                      <a:pt x="7482" y="21015"/>
                    </a:lnTo>
                    <a:lnTo>
                      <a:pt x="8563" y="21296"/>
                    </a:lnTo>
                    <a:lnTo>
                      <a:pt x="10294" y="21578"/>
                    </a:lnTo>
                    <a:lnTo>
                      <a:pt x="11546" y="21600"/>
                    </a:lnTo>
                    <a:lnTo>
                      <a:pt x="12484" y="21578"/>
                    </a:lnTo>
                    <a:lnTo>
                      <a:pt x="14215" y="21362"/>
                    </a:lnTo>
                    <a:lnTo>
                      <a:pt x="15803" y="20928"/>
                    </a:lnTo>
                    <a:lnTo>
                      <a:pt x="17247" y="20277"/>
                    </a:lnTo>
                    <a:lnTo>
                      <a:pt x="17896" y="19866"/>
                    </a:lnTo>
                    <a:lnTo>
                      <a:pt x="18521" y="19432"/>
                    </a:lnTo>
                    <a:lnTo>
                      <a:pt x="19627" y="18500"/>
                    </a:lnTo>
                    <a:lnTo>
                      <a:pt x="20541" y="17461"/>
                    </a:lnTo>
                    <a:lnTo>
                      <a:pt x="21288" y="16334"/>
                    </a:lnTo>
                    <a:lnTo>
                      <a:pt x="21600" y="15729"/>
                    </a:lnTo>
                    <a:lnTo>
                      <a:pt x="17824" y="14298"/>
                    </a:lnTo>
                    <a:lnTo>
                      <a:pt x="17607" y="14753"/>
                    </a:lnTo>
                    <a:lnTo>
                      <a:pt x="17055" y="15576"/>
                    </a:lnTo>
                    <a:lnTo>
                      <a:pt x="16428" y="16291"/>
                    </a:lnTo>
                    <a:lnTo>
                      <a:pt x="15706" y="16876"/>
                    </a:lnTo>
                    <a:lnTo>
                      <a:pt x="14889" y="17353"/>
                    </a:lnTo>
                    <a:lnTo>
                      <a:pt x="13975" y="17722"/>
                    </a:lnTo>
                    <a:lnTo>
                      <a:pt x="12989" y="17960"/>
                    </a:lnTo>
                    <a:lnTo>
                      <a:pt x="11883" y="18068"/>
                    </a:lnTo>
                    <a:lnTo>
                      <a:pt x="11306" y="18089"/>
                    </a:lnTo>
                    <a:lnTo>
                      <a:pt x="10609" y="18068"/>
                    </a:lnTo>
                    <a:lnTo>
                      <a:pt x="9285" y="17808"/>
                    </a:lnTo>
                    <a:lnTo>
                      <a:pt x="8059" y="17288"/>
                    </a:lnTo>
                    <a:lnTo>
                      <a:pt x="6903" y="16507"/>
                    </a:lnTo>
                    <a:lnTo>
                      <a:pt x="6376" y="16030"/>
                    </a:lnTo>
                    <a:lnTo>
                      <a:pt x="5869" y="15490"/>
                    </a:lnTo>
                    <a:lnTo>
                      <a:pt x="5075" y="14321"/>
                    </a:lnTo>
                    <a:lnTo>
                      <a:pt x="4523" y="12998"/>
                    </a:lnTo>
                    <a:lnTo>
                      <a:pt x="4258" y="11547"/>
                    </a:lnTo>
                    <a:lnTo>
                      <a:pt x="4233" y="10766"/>
                    </a:lnTo>
                    <a:lnTo>
                      <a:pt x="4258" y="9986"/>
                    </a:lnTo>
                    <a:lnTo>
                      <a:pt x="4523" y="8535"/>
                    </a:lnTo>
                    <a:lnTo>
                      <a:pt x="5075" y="7214"/>
                    </a:lnTo>
                    <a:lnTo>
                      <a:pt x="5869" y="6044"/>
                    </a:lnTo>
                    <a:lnTo>
                      <a:pt x="6376" y="5523"/>
                    </a:lnTo>
                    <a:lnTo>
                      <a:pt x="6903" y="5026"/>
                    </a:lnTo>
                    <a:lnTo>
                      <a:pt x="8059" y="4245"/>
                    </a:lnTo>
                    <a:lnTo>
                      <a:pt x="9285" y="3725"/>
                    </a:lnTo>
                    <a:lnTo>
                      <a:pt x="10609" y="3465"/>
                    </a:lnTo>
                    <a:lnTo>
                      <a:pt x="11858" y="3465"/>
                    </a:lnTo>
                    <a:lnTo>
                      <a:pt x="12917" y="3575"/>
                    </a:lnTo>
                    <a:lnTo>
                      <a:pt x="13878" y="3813"/>
                    </a:lnTo>
                    <a:lnTo>
                      <a:pt x="14745" y="4159"/>
                    </a:lnTo>
                    <a:lnTo>
                      <a:pt x="15539" y="4636"/>
                    </a:lnTo>
                    <a:lnTo>
                      <a:pt x="16236" y="5242"/>
                    </a:lnTo>
                    <a:lnTo>
                      <a:pt x="16837" y="5935"/>
                    </a:lnTo>
                    <a:lnTo>
                      <a:pt x="17367" y="6780"/>
                    </a:lnTo>
                    <a:lnTo>
                      <a:pt x="17584" y="7257"/>
                    </a:lnTo>
                    <a:lnTo>
                      <a:pt x="21432" y="5806"/>
                    </a:lnTo>
                    <a:lnTo>
                      <a:pt x="21143" y="5199"/>
                    </a:lnTo>
                    <a:lnTo>
                      <a:pt x="20396" y="4051"/>
                    </a:lnTo>
                    <a:lnTo>
                      <a:pt x="19482" y="3010"/>
                    </a:lnTo>
                    <a:lnTo>
                      <a:pt x="18401" y="2056"/>
                    </a:lnTo>
                    <a:lnTo>
                      <a:pt x="17799" y="1645"/>
                    </a:lnTo>
                    <a:lnTo>
                      <a:pt x="17175" y="1235"/>
                    </a:lnTo>
                    <a:lnTo>
                      <a:pt x="15756" y="628"/>
                    </a:lnTo>
                    <a:lnTo>
                      <a:pt x="14193" y="216"/>
                    </a:lnTo>
                    <a:lnTo>
                      <a:pt x="1246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79" name="Google Shape;1479;p90"/>
              <p:cNvSpPr/>
              <p:nvPr/>
            </p:nvSpPr>
            <p:spPr>
              <a:xfrm>
                <a:off x="111080" y="1484"/>
                <a:ext cx="87588" cy="144774"/>
              </a:xfrm>
              <a:custGeom>
                <a:rect b="b" l="l" r="r" t="t"/>
                <a:pathLst>
                  <a:path extrusionOk="0" h="21600" w="21600">
                    <a:moveTo>
                      <a:pt x="0" y="0"/>
                    </a:moveTo>
                    <a:lnTo>
                      <a:pt x="0" y="21584"/>
                    </a:lnTo>
                    <a:lnTo>
                      <a:pt x="4572" y="21584"/>
                    </a:lnTo>
                    <a:lnTo>
                      <a:pt x="4572" y="12957"/>
                    </a:lnTo>
                    <a:lnTo>
                      <a:pt x="4805" y="12103"/>
                    </a:lnTo>
                    <a:lnTo>
                      <a:pt x="5250" y="11314"/>
                    </a:lnTo>
                    <a:lnTo>
                      <a:pt x="5928" y="10570"/>
                    </a:lnTo>
                    <a:lnTo>
                      <a:pt x="6348" y="10223"/>
                    </a:lnTo>
                    <a:lnTo>
                      <a:pt x="6818" y="9891"/>
                    </a:lnTo>
                    <a:lnTo>
                      <a:pt x="7862" y="9386"/>
                    </a:lnTo>
                    <a:lnTo>
                      <a:pt x="9011" y="9038"/>
                    </a:lnTo>
                    <a:lnTo>
                      <a:pt x="10291" y="8880"/>
                    </a:lnTo>
                    <a:lnTo>
                      <a:pt x="10996" y="8864"/>
                    </a:lnTo>
                    <a:lnTo>
                      <a:pt x="11729" y="8864"/>
                    </a:lnTo>
                    <a:lnTo>
                      <a:pt x="13060" y="9007"/>
                    </a:lnTo>
                    <a:lnTo>
                      <a:pt x="14183" y="9259"/>
                    </a:lnTo>
                    <a:lnTo>
                      <a:pt x="15124" y="9638"/>
                    </a:lnTo>
                    <a:lnTo>
                      <a:pt x="15881" y="10160"/>
                    </a:lnTo>
                    <a:lnTo>
                      <a:pt x="16455" y="10808"/>
                    </a:lnTo>
                    <a:lnTo>
                      <a:pt x="16821" y="11566"/>
                    </a:lnTo>
                    <a:lnTo>
                      <a:pt x="17030" y="12467"/>
                    </a:lnTo>
                    <a:lnTo>
                      <a:pt x="17030" y="21600"/>
                    </a:lnTo>
                    <a:lnTo>
                      <a:pt x="21600" y="21600"/>
                    </a:lnTo>
                    <a:lnTo>
                      <a:pt x="21600" y="12546"/>
                    </a:lnTo>
                    <a:lnTo>
                      <a:pt x="21573" y="11850"/>
                    </a:lnTo>
                    <a:lnTo>
                      <a:pt x="21286" y="10587"/>
                    </a:lnTo>
                    <a:lnTo>
                      <a:pt x="20686" y="9448"/>
                    </a:lnTo>
                    <a:lnTo>
                      <a:pt x="19799" y="8469"/>
                    </a:lnTo>
                    <a:lnTo>
                      <a:pt x="19224" y="8027"/>
                    </a:lnTo>
                    <a:lnTo>
                      <a:pt x="18595" y="7632"/>
                    </a:lnTo>
                    <a:lnTo>
                      <a:pt x="17134" y="6984"/>
                    </a:lnTo>
                    <a:lnTo>
                      <a:pt x="15411" y="6557"/>
                    </a:lnTo>
                    <a:lnTo>
                      <a:pt x="13426" y="6352"/>
                    </a:lnTo>
                    <a:lnTo>
                      <a:pt x="12301" y="6336"/>
                    </a:lnTo>
                    <a:lnTo>
                      <a:pt x="11702" y="6336"/>
                    </a:lnTo>
                    <a:lnTo>
                      <a:pt x="10527" y="6431"/>
                    </a:lnTo>
                    <a:lnTo>
                      <a:pt x="9377" y="6605"/>
                    </a:lnTo>
                    <a:lnTo>
                      <a:pt x="8279" y="6889"/>
                    </a:lnTo>
                    <a:lnTo>
                      <a:pt x="7731" y="7063"/>
                    </a:lnTo>
                    <a:lnTo>
                      <a:pt x="7208" y="7253"/>
                    </a:lnTo>
                    <a:lnTo>
                      <a:pt x="6270" y="7663"/>
                    </a:lnTo>
                    <a:lnTo>
                      <a:pt x="5486" y="8106"/>
                    </a:lnTo>
                    <a:lnTo>
                      <a:pt x="4859" y="8595"/>
                    </a:lnTo>
                    <a:lnTo>
                      <a:pt x="4597" y="8864"/>
                    </a:lnTo>
                    <a:lnTo>
                      <a:pt x="4388" y="8864"/>
                    </a:lnTo>
                    <a:lnTo>
                      <a:pt x="4597" y="6810"/>
                    </a:lnTo>
                    <a:lnTo>
                      <a:pt x="45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0" name="Google Shape;1480;p90"/>
              <p:cNvSpPr/>
              <p:nvPr/>
            </p:nvSpPr>
            <p:spPr>
              <a:xfrm>
                <a:off x="220677" y="44692"/>
                <a:ext cx="61074" cy="101574"/>
              </a:xfrm>
              <a:custGeom>
                <a:rect b="b" l="l" r="r" t="t"/>
                <a:pathLst>
                  <a:path extrusionOk="0" h="21600" w="21600">
                    <a:moveTo>
                      <a:pt x="16698" y="0"/>
                    </a:moveTo>
                    <a:lnTo>
                      <a:pt x="15948" y="21"/>
                    </a:lnTo>
                    <a:lnTo>
                      <a:pt x="14451" y="157"/>
                    </a:lnTo>
                    <a:lnTo>
                      <a:pt x="12955" y="449"/>
                    </a:lnTo>
                    <a:lnTo>
                      <a:pt x="11420" y="877"/>
                    </a:lnTo>
                    <a:lnTo>
                      <a:pt x="10670" y="1125"/>
                    </a:lnTo>
                    <a:lnTo>
                      <a:pt x="9923" y="1418"/>
                    </a:lnTo>
                    <a:lnTo>
                      <a:pt x="8610" y="2049"/>
                    </a:lnTo>
                    <a:lnTo>
                      <a:pt x="7564" y="2769"/>
                    </a:lnTo>
                    <a:lnTo>
                      <a:pt x="6814" y="3557"/>
                    </a:lnTo>
                    <a:lnTo>
                      <a:pt x="6553" y="3985"/>
                    </a:lnTo>
                    <a:lnTo>
                      <a:pt x="6254" y="3985"/>
                    </a:lnTo>
                    <a:lnTo>
                      <a:pt x="6254" y="540"/>
                    </a:lnTo>
                    <a:lnTo>
                      <a:pt x="0" y="540"/>
                    </a:lnTo>
                    <a:lnTo>
                      <a:pt x="0" y="21600"/>
                    </a:lnTo>
                    <a:lnTo>
                      <a:pt x="6553" y="21600"/>
                    </a:lnTo>
                    <a:lnTo>
                      <a:pt x="6553" y="10022"/>
                    </a:lnTo>
                    <a:lnTo>
                      <a:pt x="6588" y="9346"/>
                    </a:lnTo>
                    <a:lnTo>
                      <a:pt x="6926" y="8108"/>
                    </a:lnTo>
                    <a:lnTo>
                      <a:pt x="7599" y="7004"/>
                    </a:lnTo>
                    <a:lnTo>
                      <a:pt x="8648" y="6013"/>
                    </a:lnTo>
                    <a:lnTo>
                      <a:pt x="9321" y="5585"/>
                    </a:lnTo>
                    <a:lnTo>
                      <a:pt x="9997" y="5180"/>
                    </a:lnTo>
                    <a:lnTo>
                      <a:pt x="11455" y="4549"/>
                    </a:lnTo>
                    <a:lnTo>
                      <a:pt x="13068" y="4121"/>
                    </a:lnTo>
                    <a:lnTo>
                      <a:pt x="14751" y="3918"/>
                    </a:lnTo>
                    <a:lnTo>
                      <a:pt x="15610" y="3896"/>
                    </a:lnTo>
                    <a:lnTo>
                      <a:pt x="16698" y="3896"/>
                    </a:lnTo>
                    <a:lnTo>
                      <a:pt x="18455" y="4053"/>
                    </a:lnTo>
                    <a:lnTo>
                      <a:pt x="19131" y="4212"/>
                    </a:lnTo>
                    <a:lnTo>
                      <a:pt x="21600" y="517"/>
                    </a:lnTo>
                    <a:lnTo>
                      <a:pt x="20589" y="269"/>
                    </a:lnTo>
                    <a:lnTo>
                      <a:pt x="18121" y="21"/>
                    </a:lnTo>
                    <a:lnTo>
                      <a:pt x="1669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1" name="Google Shape;1481;p90"/>
              <p:cNvSpPr/>
              <p:nvPr/>
            </p:nvSpPr>
            <p:spPr>
              <a:xfrm>
                <a:off x="282312" y="43945"/>
                <a:ext cx="101628" cy="105570"/>
              </a:xfrm>
              <a:custGeom>
                <a:rect b="b" l="l" r="r" t="t"/>
                <a:pathLst>
                  <a:path extrusionOk="0" h="21600" w="21600">
                    <a:moveTo>
                      <a:pt x="10845" y="3489"/>
                    </a:moveTo>
                    <a:lnTo>
                      <a:pt x="11521" y="3509"/>
                    </a:lnTo>
                    <a:lnTo>
                      <a:pt x="12825" y="3770"/>
                    </a:lnTo>
                    <a:lnTo>
                      <a:pt x="14040" y="4267"/>
                    </a:lnTo>
                    <a:lnTo>
                      <a:pt x="15165" y="5005"/>
                    </a:lnTo>
                    <a:lnTo>
                      <a:pt x="15682" y="5482"/>
                    </a:lnTo>
                    <a:lnTo>
                      <a:pt x="16156" y="6002"/>
                    </a:lnTo>
                    <a:lnTo>
                      <a:pt x="16943" y="7171"/>
                    </a:lnTo>
                    <a:lnTo>
                      <a:pt x="17460" y="8492"/>
                    </a:lnTo>
                    <a:lnTo>
                      <a:pt x="17708" y="9988"/>
                    </a:lnTo>
                    <a:lnTo>
                      <a:pt x="17731" y="10811"/>
                    </a:lnTo>
                    <a:lnTo>
                      <a:pt x="17708" y="11612"/>
                    </a:lnTo>
                    <a:lnTo>
                      <a:pt x="17439" y="13108"/>
                    </a:lnTo>
                    <a:lnTo>
                      <a:pt x="16920" y="14429"/>
                    </a:lnTo>
                    <a:lnTo>
                      <a:pt x="16156" y="15598"/>
                    </a:lnTo>
                    <a:lnTo>
                      <a:pt x="15682" y="16120"/>
                    </a:lnTo>
                    <a:lnTo>
                      <a:pt x="15142" y="16595"/>
                    </a:lnTo>
                    <a:lnTo>
                      <a:pt x="14018" y="17333"/>
                    </a:lnTo>
                    <a:lnTo>
                      <a:pt x="12825" y="17830"/>
                    </a:lnTo>
                    <a:lnTo>
                      <a:pt x="11521" y="18091"/>
                    </a:lnTo>
                    <a:lnTo>
                      <a:pt x="10845" y="18113"/>
                    </a:lnTo>
                    <a:lnTo>
                      <a:pt x="10147" y="18091"/>
                    </a:lnTo>
                    <a:lnTo>
                      <a:pt x="8843" y="17830"/>
                    </a:lnTo>
                    <a:lnTo>
                      <a:pt x="7626" y="17333"/>
                    </a:lnTo>
                    <a:lnTo>
                      <a:pt x="6502" y="16595"/>
                    </a:lnTo>
                    <a:lnTo>
                      <a:pt x="6007" y="16120"/>
                    </a:lnTo>
                    <a:lnTo>
                      <a:pt x="5512" y="15578"/>
                    </a:lnTo>
                    <a:lnTo>
                      <a:pt x="4724" y="14429"/>
                    </a:lnTo>
                    <a:lnTo>
                      <a:pt x="4208" y="13086"/>
                    </a:lnTo>
                    <a:lnTo>
                      <a:pt x="3960" y="11612"/>
                    </a:lnTo>
                    <a:lnTo>
                      <a:pt x="3937" y="10811"/>
                    </a:lnTo>
                    <a:lnTo>
                      <a:pt x="3960" y="9988"/>
                    </a:lnTo>
                    <a:lnTo>
                      <a:pt x="4229" y="8492"/>
                    </a:lnTo>
                    <a:lnTo>
                      <a:pt x="4748" y="7171"/>
                    </a:lnTo>
                    <a:lnTo>
                      <a:pt x="5512" y="6002"/>
                    </a:lnTo>
                    <a:lnTo>
                      <a:pt x="6007" y="5482"/>
                    </a:lnTo>
                    <a:lnTo>
                      <a:pt x="6525" y="5005"/>
                    </a:lnTo>
                    <a:lnTo>
                      <a:pt x="7649" y="4267"/>
                    </a:lnTo>
                    <a:lnTo>
                      <a:pt x="8843" y="3770"/>
                    </a:lnTo>
                    <a:lnTo>
                      <a:pt x="10147" y="3509"/>
                    </a:lnTo>
                    <a:lnTo>
                      <a:pt x="10845" y="3489"/>
                    </a:lnTo>
                    <a:close/>
                    <a:moveTo>
                      <a:pt x="10799" y="0"/>
                    </a:moveTo>
                    <a:lnTo>
                      <a:pt x="9652" y="22"/>
                    </a:lnTo>
                    <a:lnTo>
                      <a:pt x="8009" y="281"/>
                    </a:lnTo>
                    <a:lnTo>
                      <a:pt x="6998" y="585"/>
                    </a:lnTo>
                    <a:lnTo>
                      <a:pt x="6030" y="976"/>
                    </a:lnTo>
                    <a:lnTo>
                      <a:pt x="5107" y="1451"/>
                    </a:lnTo>
                    <a:lnTo>
                      <a:pt x="4229" y="2036"/>
                    </a:lnTo>
                    <a:lnTo>
                      <a:pt x="3418" y="2708"/>
                    </a:lnTo>
                    <a:lnTo>
                      <a:pt x="3037" y="3077"/>
                    </a:lnTo>
                    <a:lnTo>
                      <a:pt x="2318" y="3878"/>
                    </a:lnTo>
                    <a:lnTo>
                      <a:pt x="1439" y="5156"/>
                    </a:lnTo>
                    <a:lnTo>
                      <a:pt x="967" y="6067"/>
                    </a:lnTo>
                    <a:lnTo>
                      <a:pt x="428" y="7518"/>
                    </a:lnTo>
                    <a:lnTo>
                      <a:pt x="44" y="9641"/>
                    </a:lnTo>
                    <a:lnTo>
                      <a:pt x="0" y="10811"/>
                    </a:lnTo>
                    <a:lnTo>
                      <a:pt x="44" y="11938"/>
                    </a:lnTo>
                    <a:lnTo>
                      <a:pt x="428" y="14062"/>
                    </a:lnTo>
                    <a:lnTo>
                      <a:pt x="967" y="15535"/>
                    </a:lnTo>
                    <a:lnTo>
                      <a:pt x="1439" y="16444"/>
                    </a:lnTo>
                    <a:lnTo>
                      <a:pt x="2002" y="17310"/>
                    </a:lnTo>
                    <a:lnTo>
                      <a:pt x="2678" y="18133"/>
                    </a:lnTo>
                    <a:lnTo>
                      <a:pt x="3037" y="18525"/>
                    </a:lnTo>
                    <a:lnTo>
                      <a:pt x="3418" y="18892"/>
                    </a:lnTo>
                    <a:lnTo>
                      <a:pt x="4229" y="19564"/>
                    </a:lnTo>
                    <a:lnTo>
                      <a:pt x="5107" y="20149"/>
                    </a:lnTo>
                    <a:lnTo>
                      <a:pt x="6030" y="20626"/>
                    </a:lnTo>
                    <a:lnTo>
                      <a:pt x="6998" y="21015"/>
                    </a:lnTo>
                    <a:lnTo>
                      <a:pt x="8009" y="21319"/>
                    </a:lnTo>
                    <a:lnTo>
                      <a:pt x="9652" y="21580"/>
                    </a:lnTo>
                    <a:lnTo>
                      <a:pt x="10799" y="21600"/>
                    </a:lnTo>
                    <a:lnTo>
                      <a:pt x="11969" y="21580"/>
                    </a:lnTo>
                    <a:lnTo>
                      <a:pt x="13591" y="21319"/>
                    </a:lnTo>
                    <a:lnTo>
                      <a:pt x="14626" y="21015"/>
                    </a:lnTo>
                    <a:lnTo>
                      <a:pt x="15593" y="20626"/>
                    </a:lnTo>
                    <a:lnTo>
                      <a:pt x="16516" y="20149"/>
                    </a:lnTo>
                    <a:lnTo>
                      <a:pt x="17371" y="19564"/>
                    </a:lnTo>
                    <a:lnTo>
                      <a:pt x="18180" y="18892"/>
                    </a:lnTo>
                    <a:lnTo>
                      <a:pt x="18563" y="18525"/>
                    </a:lnTo>
                    <a:lnTo>
                      <a:pt x="18946" y="18133"/>
                    </a:lnTo>
                    <a:lnTo>
                      <a:pt x="19598" y="17310"/>
                    </a:lnTo>
                    <a:lnTo>
                      <a:pt x="20184" y="16444"/>
                    </a:lnTo>
                    <a:lnTo>
                      <a:pt x="20656" y="15535"/>
                    </a:lnTo>
                    <a:lnTo>
                      <a:pt x="21196" y="14062"/>
                    </a:lnTo>
                    <a:lnTo>
                      <a:pt x="21579" y="11938"/>
                    </a:lnTo>
                    <a:lnTo>
                      <a:pt x="21600" y="10811"/>
                    </a:lnTo>
                    <a:lnTo>
                      <a:pt x="21579" y="9664"/>
                    </a:lnTo>
                    <a:lnTo>
                      <a:pt x="21196" y="7540"/>
                    </a:lnTo>
                    <a:lnTo>
                      <a:pt x="20656" y="6067"/>
                    </a:lnTo>
                    <a:lnTo>
                      <a:pt x="20184" y="5156"/>
                    </a:lnTo>
                    <a:lnTo>
                      <a:pt x="19598" y="4290"/>
                    </a:lnTo>
                    <a:lnTo>
                      <a:pt x="18946" y="3467"/>
                    </a:lnTo>
                    <a:lnTo>
                      <a:pt x="18563" y="3077"/>
                    </a:lnTo>
                    <a:lnTo>
                      <a:pt x="18180" y="2708"/>
                    </a:lnTo>
                    <a:lnTo>
                      <a:pt x="17371" y="2036"/>
                    </a:lnTo>
                    <a:lnTo>
                      <a:pt x="16516" y="1451"/>
                    </a:lnTo>
                    <a:lnTo>
                      <a:pt x="15593" y="976"/>
                    </a:lnTo>
                    <a:lnTo>
                      <a:pt x="14626" y="585"/>
                    </a:lnTo>
                    <a:lnTo>
                      <a:pt x="13591" y="281"/>
                    </a:lnTo>
                    <a:lnTo>
                      <a:pt x="11969" y="22"/>
                    </a:lnTo>
                    <a:lnTo>
                      <a:pt x="1079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2" name="Google Shape;1482;p90"/>
              <p:cNvSpPr/>
              <p:nvPr/>
            </p:nvSpPr>
            <p:spPr>
              <a:xfrm>
                <a:off x="399110" y="44055"/>
                <a:ext cx="150282" cy="102276"/>
              </a:xfrm>
              <a:custGeom>
                <a:rect b="b" l="l" r="r" t="t"/>
                <a:pathLst>
                  <a:path extrusionOk="0" h="21600" w="21600">
                    <a:moveTo>
                      <a:pt x="6727" y="0"/>
                    </a:moveTo>
                    <a:lnTo>
                      <a:pt x="6088" y="135"/>
                    </a:lnTo>
                    <a:lnTo>
                      <a:pt x="5464" y="402"/>
                    </a:lnTo>
                    <a:lnTo>
                      <a:pt x="4840" y="782"/>
                    </a:lnTo>
                    <a:lnTo>
                      <a:pt x="4521" y="1029"/>
                    </a:lnTo>
                    <a:lnTo>
                      <a:pt x="4216" y="1296"/>
                    </a:lnTo>
                    <a:lnTo>
                      <a:pt x="3668" y="1878"/>
                    </a:lnTo>
                    <a:lnTo>
                      <a:pt x="3196" y="2503"/>
                    </a:lnTo>
                    <a:lnTo>
                      <a:pt x="2815" y="3197"/>
                    </a:lnTo>
                    <a:lnTo>
                      <a:pt x="2663" y="3578"/>
                    </a:lnTo>
                    <a:lnTo>
                      <a:pt x="2542" y="3578"/>
                    </a:lnTo>
                    <a:lnTo>
                      <a:pt x="2542" y="671"/>
                    </a:lnTo>
                    <a:lnTo>
                      <a:pt x="0" y="671"/>
                    </a:lnTo>
                    <a:lnTo>
                      <a:pt x="0" y="21600"/>
                    </a:lnTo>
                    <a:lnTo>
                      <a:pt x="2679" y="21600"/>
                    </a:lnTo>
                    <a:lnTo>
                      <a:pt x="2679" y="10040"/>
                    </a:lnTo>
                    <a:lnTo>
                      <a:pt x="2693" y="9413"/>
                    </a:lnTo>
                    <a:lnTo>
                      <a:pt x="2815" y="8229"/>
                    </a:lnTo>
                    <a:lnTo>
                      <a:pt x="3074" y="7110"/>
                    </a:lnTo>
                    <a:lnTo>
                      <a:pt x="3455" y="6060"/>
                    </a:lnTo>
                    <a:lnTo>
                      <a:pt x="3713" y="5568"/>
                    </a:lnTo>
                    <a:lnTo>
                      <a:pt x="3972" y="5099"/>
                    </a:lnTo>
                    <a:lnTo>
                      <a:pt x="4551" y="4360"/>
                    </a:lnTo>
                    <a:lnTo>
                      <a:pt x="5205" y="3868"/>
                    </a:lnTo>
                    <a:lnTo>
                      <a:pt x="5921" y="3622"/>
                    </a:lnTo>
                    <a:lnTo>
                      <a:pt x="6316" y="3599"/>
                    </a:lnTo>
                    <a:lnTo>
                      <a:pt x="6697" y="3622"/>
                    </a:lnTo>
                    <a:lnTo>
                      <a:pt x="7397" y="3778"/>
                    </a:lnTo>
                    <a:lnTo>
                      <a:pt x="7991" y="4114"/>
                    </a:lnTo>
                    <a:lnTo>
                      <a:pt x="8494" y="4606"/>
                    </a:lnTo>
                    <a:lnTo>
                      <a:pt x="8692" y="4920"/>
                    </a:lnTo>
                    <a:lnTo>
                      <a:pt x="8873" y="5254"/>
                    </a:lnTo>
                    <a:lnTo>
                      <a:pt x="9163" y="6148"/>
                    </a:lnTo>
                    <a:lnTo>
                      <a:pt x="9362" y="7267"/>
                    </a:lnTo>
                    <a:lnTo>
                      <a:pt x="9468" y="8630"/>
                    </a:lnTo>
                    <a:lnTo>
                      <a:pt x="9468" y="21600"/>
                    </a:lnTo>
                    <a:lnTo>
                      <a:pt x="12131" y="21600"/>
                    </a:lnTo>
                    <a:lnTo>
                      <a:pt x="12131" y="10040"/>
                    </a:lnTo>
                    <a:lnTo>
                      <a:pt x="12147" y="9413"/>
                    </a:lnTo>
                    <a:lnTo>
                      <a:pt x="12268" y="8229"/>
                    </a:lnTo>
                    <a:lnTo>
                      <a:pt x="12528" y="7110"/>
                    </a:lnTo>
                    <a:lnTo>
                      <a:pt x="12923" y="6060"/>
                    </a:lnTo>
                    <a:lnTo>
                      <a:pt x="13166" y="5568"/>
                    </a:lnTo>
                    <a:lnTo>
                      <a:pt x="13425" y="5099"/>
                    </a:lnTo>
                    <a:lnTo>
                      <a:pt x="14004" y="4360"/>
                    </a:lnTo>
                    <a:lnTo>
                      <a:pt x="14658" y="3868"/>
                    </a:lnTo>
                    <a:lnTo>
                      <a:pt x="15389" y="3622"/>
                    </a:lnTo>
                    <a:lnTo>
                      <a:pt x="15769" y="3599"/>
                    </a:lnTo>
                    <a:lnTo>
                      <a:pt x="16166" y="3622"/>
                    </a:lnTo>
                    <a:lnTo>
                      <a:pt x="16866" y="3778"/>
                    </a:lnTo>
                    <a:lnTo>
                      <a:pt x="17459" y="4114"/>
                    </a:lnTo>
                    <a:lnTo>
                      <a:pt x="17946" y="4606"/>
                    </a:lnTo>
                    <a:lnTo>
                      <a:pt x="18145" y="4920"/>
                    </a:lnTo>
                    <a:lnTo>
                      <a:pt x="18327" y="5254"/>
                    </a:lnTo>
                    <a:lnTo>
                      <a:pt x="18632" y="6148"/>
                    </a:lnTo>
                    <a:lnTo>
                      <a:pt x="18814" y="7267"/>
                    </a:lnTo>
                    <a:lnTo>
                      <a:pt x="18921" y="8630"/>
                    </a:lnTo>
                    <a:lnTo>
                      <a:pt x="18935" y="9392"/>
                    </a:lnTo>
                    <a:lnTo>
                      <a:pt x="18935" y="21600"/>
                    </a:lnTo>
                    <a:lnTo>
                      <a:pt x="21600" y="21600"/>
                    </a:lnTo>
                    <a:lnTo>
                      <a:pt x="21600" y="8809"/>
                    </a:lnTo>
                    <a:lnTo>
                      <a:pt x="21584" y="7804"/>
                    </a:lnTo>
                    <a:lnTo>
                      <a:pt x="21417" y="5993"/>
                    </a:lnTo>
                    <a:lnTo>
                      <a:pt x="21097" y="4382"/>
                    </a:lnTo>
                    <a:lnTo>
                      <a:pt x="20625" y="2974"/>
                    </a:lnTo>
                    <a:lnTo>
                      <a:pt x="20321" y="2371"/>
                    </a:lnTo>
                    <a:lnTo>
                      <a:pt x="19986" y="1811"/>
                    </a:lnTo>
                    <a:lnTo>
                      <a:pt x="19194" y="917"/>
                    </a:lnTo>
                    <a:lnTo>
                      <a:pt x="18235" y="313"/>
                    </a:lnTo>
                    <a:lnTo>
                      <a:pt x="17140" y="21"/>
                    </a:lnTo>
                    <a:lnTo>
                      <a:pt x="16515" y="0"/>
                    </a:lnTo>
                    <a:lnTo>
                      <a:pt x="16120" y="0"/>
                    </a:lnTo>
                    <a:lnTo>
                      <a:pt x="15358" y="135"/>
                    </a:lnTo>
                    <a:lnTo>
                      <a:pt x="14644" y="381"/>
                    </a:lnTo>
                    <a:lnTo>
                      <a:pt x="13974" y="759"/>
                    </a:lnTo>
                    <a:lnTo>
                      <a:pt x="13349" y="1275"/>
                    </a:lnTo>
                    <a:lnTo>
                      <a:pt x="12771" y="1899"/>
                    </a:lnTo>
                    <a:lnTo>
                      <a:pt x="12253" y="2661"/>
                    </a:lnTo>
                    <a:lnTo>
                      <a:pt x="11766" y="3532"/>
                    </a:lnTo>
                    <a:lnTo>
                      <a:pt x="11553" y="4024"/>
                    </a:lnTo>
                    <a:lnTo>
                      <a:pt x="11385" y="3532"/>
                    </a:lnTo>
                    <a:lnTo>
                      <a:pt x="11020" y="2661"/>
                    </a:lnTo>
                    <a:lnTo>
                      <a:pt x="10595" y="1899"/>
                    </a:lnTo>
                    <a:lnTo>
                      <a:pt x="10092" y="1275"/>
                    </a:lnTo>
                    <a:lnTo>
                      <a:pt x="9529" y="759"/>
                    </a:lnTo>
                    <a:lnTo>
                      <a:pt x="8905" y="381"/>
                    </a:lnTo>
                    <a:lnTo>
                      <a:pt x="8205" y="135"/>
                    </a:lnTo>
                    <a:lnTo>
                      <a:pt x="744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3" name="Google Shape;1483;p90"/>
              <p:cNvSpPr/>
              <p:nvPr/>
            </p:nvSpPr>
            <p:spPr>
              <a:xfrm>
                <a:off x="565563" y="43736"/>
                <a:ext cx="96876" cy="105678"/>
              </a:xfrm>
              <a:custGeom>
                <a:rect b="b" l="l" r="r" t="t"/>
                <a:pathLst>
                  <a:path extrusionOk="0" h="21600" w="21600">
                    <a:moveTo>
                      <a:pt x="11519" y="3506"/>
                    </a:moveTo>
                    <a:lnTo>
                      <a:pt x="12889" y="3701"/>
                    </a:lnTo>
                    <a:lnTo>
                      <a:pt x="14093" y="4112"/>
                    </a:lnTo>
                    <a:lnTo>
                      <a:pt x="15085" y="4697"/>
                    </a:lnTo>
                    <a:lnTo>
                      <a:pt x="15509" y="5065"/>
                    </a:lnTo>
                    <a:lnTo>
                      <a:pt x="15887" y="5476"/>
                    </a:lnTo>
                    <a:lnTo>
                      <a:pt x="16500" y="6276"/>
                    </a:lnTo>
                    <a:lnTo>
                      <a:pt x="16926" y="7099"/>
                    </a:lnTo>
                    <a:lnTo>
                      <a:pt x="17186" y="7942"/>
                    </a:lnTo>
                    <a:lnTo>
                      <a:pt x="17233" y="8375"/>
                    </a:lnTo>
                    <a:lnTo>
                      <a:pt x="4439" y="8375"/>
                    </a:lnTo>
                    <a:lnTo>
                      <a:pt x="4603" y="7813"/>
                    </a:lnTo>
                    <a:lnTo>
                      <a:pt x="5051" y="6818"/>
                    </a:lnTo>
                    <a:lnTo>
                      <a:pt x="5642" y="5951"/>
                    </a:lnTo>
                    <a:lnTo>
                      <a:pt x="6350" y="5173"/>
                    </a:lnTo>
                    <a:lnTo>
                      <a:pt x="6777" y="4827"/>
                    </a:lnTo>
                    <a:lnTo>
                      <a:pt x="7201" y="4501"/>
                    </a:lnTo>
                    <a:lnTo>
                      <a:pt x="8098" y="4004"/>
                    </a:lnTo>
                    <a:lnTo>
                      <a:pt x="9112" y="3679"/>
                    </a:lnTo>
                    <a:lnTo>
                      <a:pt x="10174" y="3506"/>
                    </a:lnTo>
                    <a:close/>
                    <a:moveTo>
                      <a:pt x="10811" y="0"/>
                    </a:moveTo>
                    <a:lnTo>
                      <a:pt x="10223" y="22"/>
                    </a:lnTo>
                    <a:lnTo>
                      <a:pt x="9112" y="130"/>
                    </a:lnTo>
                    <a:lnTo>
                      <a:pt x="8027" y="324"/>
                    </a:lnTo>
                    <a:lnTo>
                      <a:pt x="7012" y="627"/>
                    </a:lnTo>
                    <a:lnTo>
                      <a:pt x="6044" y="1018"/>
                    </a:lnTo>
                    <a:lnTo>
                      <a:pt x="5122" y="1515"/>
                    </a:lnTo>
                    <a:lnTo>
                      <a:pt x="4250" y="2121"/>
                    </a:lnTo>
                    <a:lnTo>
                      <a:pt x="3424" y="2814"/>
                    </a:lnTo>
                    <a:lnTo>
                      <a:pt x="3046" y="3202"/>
                    </a:lnTo>
                    <a:lnTo>
                      <a:pt x="2314" y="4004"/>
                    </a:lnTo>
                    <a:lnTo>
                      <a:pt x="1181" y="5757"/>
                    </a:lnTo>
                    <a:lnTo>
                      <a:pt x="426" y="7661"/>
                    </a:lnTo>
                    <a:lnTo>
                      <a:pt x="49" y="9717"/>
                    </a:lnTo>
                    <a:lnTo>
                      <a:pt x="0" y="10800"/>
                    </a:lnTo>
                    <a:lnTo>
                      <a:pt x="49" y="11969"/>
                    </a:lnTo>
                    <a:lnTo>
                      <a:pt x="426" y="14110"/>
                    </a:lnTo>
                    <a:lnTo>
                      <a:pt x="992" y="15562"/>
                    </a:lnTo>
                    <a:lnTo>
                      <a:pt x="1488" y="16492"/>
                    </a:lnTo>
                    <a:lnTo>
                      <a:pt x="2054" y="17335"/>
                    </a:lnTo>
                    <a:lnTo>
                      <a:pt x="2740" y="18158"/>
                    </a:lnTo>
                    <a:lnTo>
                      <a:pt x="3140" y="18548"/>
                    </a:lnTo>
                    <a:lnTo>
                      <a:pt x="3541" y="18915"/>
                    </a:lnTo>
                    <a:lnTo>
                      <a:pt x="4367" y="19587"/>
                    </a:lnTo>
                    <a:lnTo>
                      <a:pt x="5289" y="20149"/>
                    </a:lnTo>
                    <a:lnTo>
                      <a:pt x="6233" y="20625"/>
                    </a:lnTo>
                    <a:lnTo>
                      <a:pt x="7247" y="21016"/>
                    </a:lnTo>
                    <a:lnTo>
                      <a:pt x="8333" y="21297"/>
                    </a:lnTo>
                    <a:lnTo>
                      <a:pt x="10056" y="21578"/>
                    </a:lnTo>
                    <a:lnTo>
                      <a:pt x="11284" y="21600"/>
                    </a:lnTo>
                    <a:lnTo>
                      <a:pt x="12157" y="21578"/>
                    </a:lnTo>
                    <a:lnTo>
                      <a:pt x="13811" y="21382"/>
                    </a:lnTo>
                    <a:lnTo>
                      <a:pt x="15345" y="20971"/>
                    </a:lnTo>
                    <a:lnTo>
                      <a:pt x="16713" y="20387"/>
                    </a:lnTo>
                    <a:lnTo>
                      <a:pt x="17328" y="19998"/>
                    </a:lnTo>
                    <a:lnTo>
                      <a:pt x="17941" y="19609"/>
                    </a:lnTo>
                    <a:lnTo>
                      <a:pt x="19002" y="18699"/>
                    </a:lnTo>
                    <a:lnTo>
                      <a:pt x="19899" y="17726"/>
                    </a:lnTo>
                    <a:lnTo>
                      <a:pt x="20608" y="16643"/>
                    </a:lnTo>
                    <a:lnTo>
                      <a:pt x="20892" y="16059"/>
                    </a:lnTo>
                    <a:lnTo>
                      <a:pt x="17208" y="14652"/>
                    </a:lnTo>
                    <a:lnTo>
                      <a:pt x="16997" y="15063"/>
                    </a:lnTo>
                    <a:lnTo>
                      <a:pt x="16524" y="15820"/>
                    </a:lnTo>
                    <a:lnTo>
                      <a:pt x="15934" y="16470"/>
                    </a:lnTo>
                    <a:lnTo>
                      <a:pt x="15274" y="17011"/>
                    </a:lnTo>
                    <a:lnTo>
                      <a:pt x="14517" y="17443"/>
                    </a:lnTo>
                    <a:lnTo>
                      <a:pt x="13669" y="17769"/>
                    </a:lnTo>
                    <a:lnTo>
                      <a:pt x="12747"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79" y="12227"/>
                    </a:lnTo>
                    <a:lnTo>
                      <a:pt x="4108" y="11470"/>
                    </a:lnTo>
                    <a:lnTo>
                      <a:pt x="21551" y="11470"/>
                    </a:lnTo>
                    <a:lnTo>
                      <a:pt x="21600" y="10778"/>
                    </a:lnTo>
                    <a:lnTo>
                      <a:pt x="21576" y="9566"/>
                    </a:lnTo>
                    <a:lnTo>
                      <a:pt x="21198" y="7358"/>
                    </a:lnTo>
                    <a:lnTo>
                      <a:pt x="20679" y="5865"/>
                    </a:lnTo>
                    <a:lnTo>
                      <a:pt x="20230" y="4955"/>
                    </a:lnTo>
                    <a:lnTo>
                      <a:pt x="19664" y="4090"/>
                    </a:lnTo>
                    <a:lnTo>
                      <a:pt x="19027" y="3310"/>
                    </a:lnTo>
                    <a:lnTo>
                      <a:pt x="18649" y="2921"/>
                    </a:lnTo>
                    <a:lnTo>
                      <a:pt x="18294" y="2575"/>
                    </a:lnTo>
                    <a:lnTo>
                      <a:pt x="17492" y="1926"/>
                    </a:lnTo>
                    <a:lnTo>
                      <a:pt x="16642" y="1384"/>
                    </a:lnTo>
                    <a:lnTo>
                      <a:pt x="15723"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4" name="Google Shape;1484;p90"/>
              <p:cNvSpPr/>
              <p:nvPr/>
            </p:nvSpPr>
            <p:spPr>
              <a:xfrm>
                <a:off x="718368" y="43736"/>
                <a:ext cx="96876" cy="105678"/>
              </a:xfrm>
              <a:custGeom>
                <a:rect b="b" l="l" r="r" t="t"/>
                <a:pathLst>
                  <a:path extrusionOk="0" h="21600" w="21600">
                    <a:moveTo>
                      <a:pt x="11496" y="3506"/>
                    </a:moveTo>
                    <a:lnTo>
                      <a:pt x="12889" y="3701"/>
                    </a:lnTo>
                    <a:lnTo>
                      <a:pt x="14070" y="4112"/>
                    </a:lnTo>
                    <a:lnTo>
                      <a:pt x="15060" y="4697"/>
                    </a:lnTo>
                    <a:lnTo>
                      <a:pt x="15487" y="5065"/>
                    </a:lnTo>
                    <a:lnTo>
                      <a:pt x="15864" y="5476"/>
                    </a:lnTo>
                    <a:lnTo>
                      <a:pt x="16477" y="6276"/>
                    </a:lnTo>
                    <a:lnTo>
                      <a:pt x="16926" y="7099"/>
                    </a:lnTo>
                    <a:lnTo>
                      <a:pt x="17185" y="7942"/>
                    </a:lnTo>
                    <a:lnTo>
                      <a:pt x="17234" y="8375"/>
                    </a:lnTo>
                    <a:lnTo>
                      <a:pt x="4415" y="8375"/>
                    </a:lnTo>
                    <a:lnTo>
                      <a:pt x="4603" y="7813"/>
                    </a:lnTo>
                    <a:lnTo>
                      <a:pt x="5052" y="6818"/>
                    </a:lnTo>
                    <a:lnTo>
                      <a:pt x="5643" y="5951"/>
                    </a:lnTo>
                    <a:lnTo>
                      <a:pt x="6351" y="5173"/>
                    </a:lnTo>
                    <a:lnTo>
                      <a:pt x="6751" y="4827"/>
                    </a:lnTo>
                    <a:lnTo>
                      <a:pt x="7177" y="4501"/>
                    </a:lnTo>
                    <a:lnTo>
                      <a:pt x="8096" y="4004"/>
                    </a:lnTo>
                    <a:lnTo>
                      <a:pt x="9089" y="3679"/>
                    </a:lnTo>
                    <a:lnTo>
                      <a:pt x="10175" y="3506"/>
                    </a:lnTo>
                    <a:close/>
                    <a:moveTo>
                      <a:pt x="10788" y="0"/>
                    </a:moveTo>
                    <a:lnTo>
                      <a:pt x="10222" y="22"/>
                    </a:lnTo>
                    <a:lnTo>
                      <a:pt x="9089" y="130"/>
                    </a:lnTo>
                    <a:lnTo>
                      <a:pt x="8025" y="324"/>
                    </a:lnTo>
                    <a:lnTo>
                      <a:pt x="6988" y="627"/>
                    </a:lnTo>
                    <a:lnTo>
                      <a:pt x="6020" y="1018"/>
                    </a:lnTo>
                    <a:lnTo>
                      <a:pt x="5099" y="1515"/>
                    </a:lnTo>
                    <a:lnTo>
                      <a:pt x="4226" y="2121"/>
                    </a:lnTo>
                    <a:lnTo>
                      <a:pt x="3422" y="2814"/>
                    </a:lnTo>
                    <a:lnTo>
                      <a:pt x="3045" y="3202"/>
                    </a:lnTo>
                    <a:lnTo>
                      <a:pt x="2314" y="4004"/>
                    </a:lnTo>
                    <a:lnTo>
                      <a:pt x="1157" y="5757"/>
                    </a:lnTo>
                    <a:lnTo>
                      <a:pt x="402" y="7661"/>
                    </a:lnTo>
                    <a:lnTo>
                      <a:pt x="24" y="9717"/>
                    </a:lnTo>
                    <a:lnTo>
                      <a:pt x="0" y="10800"/>
                    </a:lnTo>
                    <a:lnTo>
                      <a:pt x="24" y="11969"/>
                    </a:lnTo>
                    <a:lnTo>
                      <a:pt x="424" y="14110"/>
                    </a:lnTo>
                    <a:lnTo>
                      <a:pt x="968" y="15562"/>
                    </a:lnTo>
                    <a:lnTo>
                      <a:pt x="1463" y="16492"/>
                    </a:lnTo>
                    <a:lnTo>
                      <a:pt x="2054" y="17335"/>
                    </a:lnTo>
                    <a:lnTo>
                      <a:pt x="2738" y="18158"/>
                    </a:lnTo>
                    <a:lnTo>
                      <a:pt x="3116" y="18548"/>
                    </a:lnTo>
                    <a:lnTo>
                      <a:pt x="3517" y="18915"/>
                    </a:lnTo>
                    <a:lnTo>
                      <a:pt x="4368" y="19587"/>
                    </a:lnTo>
                    <a:lnTo>
                      <a:pt x="5265" y="20149"/>
                    </a:lnTo>
                    <a:lnTo>
                      <a:pt x="6233" y="20625"/>
                    </a:lnTo>
                    <a:lnTo>
                      <a:pt x="7248" y="21016"/>
                    </a:lnTo>
                    <a:lnTo>
                      <a:pt x="8310" y="21297"/>
                    </a:lnTo>
                    <a:lnTo>
                      <a:pt x="10033" y="21578"/>
                    </a:lnTo>
                    <a:lnTo>
                      <a:pt x="11261" y="21600"/>
                    </a:lnTo>
                    <a:lnTo>
                      <a:pt x="12158" y="21578"/>
                    </a:lnTo>
                    <a:lnTo>
                      <a:pt x="13834" y="21382"/>
                    </a:lnTo>
                    <a:lnTo>
                      <a:pt x="15320" y="20971"/>
                    </a:lnTo>
                    <a:lnTo>
                      <a:pt x="16690" y="20387"/>
                    </a:lnTo>
                    <a:lnTo>
                      <a:pt x="17327" y="19998"/>
                    </a:lnTo>
                    <a:lnTo>
                      <a:pt x="17918" y="19609"/>
                    </a:lnTo>
                    <a:lnTo>
                      <a:pt x="19004" y="18699"/>
                    </a:lnTo>
                    <a:lnTo>
                      <a:pt x="19877" y="17726"/>
                    </a:lnTo>
                    <a:lnTo>
                      <a:pt x="20610" y="16643"/>
                    </a:lnTo>
                    <a:lnTo>
                      <a:pt x="20892" y="16059"/>
                    </a:lnTo>
                    <a:lnTo>
                      <a:pt x="17185" y="14652"/>
                    </a:lnTo>
                    <a:lnTo>
                      <a:pt x="16997" y="15063"/>
                    </a:lnTo>
                    <a:lnTo>
                      <a:pt x="16501" y="15820"/>
                    </a:lnTo>
                    <a:lnTo>
                      <a:pt x="15935" y="16470"/>
                    </a:lnTo>
                    <a:lnTo>
                      <a:pt x="15273" y="17011"/>
                    </a:lnTo>
                    <a:lnTo>
                      <a:pt x="14518" y="17443"/>
                    </a:lnTo>
                    <a:lnTo>
                      <a:pt x="13668" y="17769"/>
                    </a:lnTo>
                    <a:lnTo>
                      <a:pt x="12724" y="17984"/>
                    </a:lnTo>
                    <a:lnTo>
                      <a:pt x="11709" y="18092"/>
                    </a:lnTo>
                    <a:lnTo>
                      <a:pt x="11143" y="18115"/>
                    </a:lnTo>
                    <a:lnTo>
                      <a:pt x="10457" y="18092"/>
                    </a:lnTo>
                    <a:lnTo>
                      <a:pt x="9182" y="17877"/>
                    </a:lnTo>
                    <a:lnTo>
                      <a:pt x="7979" y="17423"/>
                    </a:lnTo>
                    <a:lnTo>
                      <a:pt x="6846" y="16751"/>
                    </a:lnTo>
                    <a:lnTo>
                      <a:pt x="6327" y="16319"/>
                    </a:lnTo>
                    <a:lnTo>
                      <a:pt x="5831" y="15863"/>
                    </a:lnTo>
                    <a:lnTo>
                      <a:pt x="5052" y="14803"/>
                    </a:lnTo>
                    <a:lnTo>
                      <a:pt x="4486" y="13591"/>
                    </a:lnTo>
                    <a:lnTo>
                      <a:pt x="4155" y="12227"/>
                    </a:lnTo>
                    <a:lnTo>
                      <a:pt x="4108" y="11470"/>
                    </a:lnTo>
                    <a:lnTo>
                      <a:pt x="21529" y="11470"/>
                    </a:lnTo>
                    <a:lnTo>
                      <a:pt x="21600" y="10778"/>
                    </a:lnTo>
                    <a:lnTo>
                      <a:pt x="21553" y="9566"/>
                    </a:lnTo>
                    <a:lnTo>
                      <a:pt x="21200" y="7358"/>
                    </a:lnTo>
                    <a:lnTo>
                      <a:pt x="20681" y="5865"/>
                    </a:lnTo>
                    <a:lnTo>
                      <a:pt x="20208" y="4955"/>
                    </a:lnTo>
                    <a:lnTo>
                      <a:pt x="19666" y="4090"/>
                    </a:lnTo>
                    <a:lnTo>
                      <a:pt x="19004" y="3310"/>
                    </a:lnTo>
                    <a:lnTo>
                      <a:pt x="18649" y="2921"/>
                    </a:lnTo>
                    <a:lnTo>
                      <a:pt x="18271" y="2575"/>
                    </a:lnTo>
                    <a:lnTo>
                      <a:pt x="17470" y="1926"/>
                    </a:lnTo>
                    <a:lnTo>
                      <a:pt x="16619" y="1384"/>
                    </a:lnTo>
                    <a:lnTo>
                      <a:pt x="15700" y="930"/>
                    </a:lnTo>
                    <a:lnTo>
                      <a:pt x="14732" y="562"/>
                    </a:lnTo>
                    <a:lnTo>
                      <a:pt x="13668" y="303"/>
                    </a:lnTo>
                    <a:lnTo>
                      <a:pt x="11991" y="43"/>
                    </a:lnTo>
                    <a:lnTo>
                      <a:pt x="10788"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5" name="Google Shape;1485;p90"/>
              <p:cNvSpPr/>
              <p:nvPr/>
            </p:nvSpPr>
            <p:spPr>
              <a:xfrm>
                <a:off x="832307" y="43945"/>
                <a:ext cx="87588" cy="102276"/>
              </a:xfrm>
              <a:custGeom>
                <a:rect b="b" l="l" r="r" t="t"/>
                <a:pathLst>
                  <a:path extrusionOk="0" h="21600" w="21600">
                    <a:moveTo>
                      <a:pt x="11702" y="0"/>
                    </a:moveTo>
                    <a:lnTo>
                      <a:pt x="10525" y="135"/>
                    </a:lnTo>
                    <a:lnTo>
                      <a:pt x="9402" y="381"/>
                    </a:lnTo>
                    <a:lnTo>
                      <a:pt x="8279" y="782"/>
                    </a:lnTo>
                    <a:lnTo>
                      <a:pt x="7731" y="1028"/>
                    </a:lnTo>
                    <a:lnTo>
                      <a:pt x="7208" y="1298"/>
                    </a:lnTo>
                    <a:lnTo>
                      <a:pt x="6267" y="1878"/>
                    </a:lnTo>
                    <a:lnTo>
                      <a:pt x="5484" y="2505"/>
                    </a:lnTo>
                    <a:lnTo>
                      <a:pt x="4857" y="3197"/>
                    </a:lnTo>
                    <a:lnTo>
                      <a:pt x="4597" y="3578"/>
                    </a:lnTo>
                    <a:lnTo>
                      <a:pt x="4413" y="3578"/>
                    </a:lnTo>
                    <a:lnTo>
                      <a:pt x="4413" y="671"/>
                    </a:lnTo>
                    <a:lnTo>
                      <a:pt x="0" y="671"/>
                    </a:lnTo>
                    <a:lnTo>
                      <a:pt x="0" y="21577"/>
                    </a:lnTo>
                    <a:lnTo>
                      <a:pt x="4570" y="21577"/>
                    </a:lnTo>
                    <a:lnTo>
                      <a:pt x="4570" y="9995"/>
                    </a:lnTo>
                    <a:lnTo>
                      <a:pt x="4597" y="9370"/>
                    </a:lnTo>
                    <a:lnTo>
                      <a:pt x="4805" y="8161"/>
                    </a:lnTo>
                    <a:lnTo>
                      <a:pt x="5250" y="7044"/>
                    </a:lnTo>
                    <a:lnTo>
                      <a:pt x="5928" y="5992"/>
                    </a:lnTo>
                    <a:lnTo>
                      <a:pt x="6373" y="5500"/>
                    </a:lnTo>
                    <a:lnTo>
                      <a:pt x="6818" y="5031"/>
                    </a:lnTo>
                    <a:lnTo>
                      <a:pt x="7862" y="4316"/>
                    </a:lnTo>
                    <a:lnTo>
                      <a:pt x="9011" y="3824"/>
                    </a:lnTo>
                    <a:lnTo>
                      <a:pt x="10289" y="3601"/>
                    </a:lnTo>
                    <a:lnTo>
                      <a:pt x="10996" y="3578"/>
                    </a:lnTo>
                    <a:lnTo>
                      <a:pt x="11726" y="3578"/>
                    </a:lnTo>
                    <a:lnTo>
                      <a:pt x="13058" y="3779"/>
                    </a:lnTo>
                    <a:lnTo>
                      <a:pt x="14181" y="4137"/>
                    </a:lnTo>
                    <a:lnTo>
                      <a:pt x="15122" y="4673"/>
                    </a:lnTo>
                    <a:lnTo>
                      <a:pt x="15878" y="5412"/>
                    </a:lnTo>
                    <a:lnTo>
                      <a:pt x="16453" y="6329"/>
                    </a:lnTo>
                    <a:lnTo>
                      <a:pt x="16846" y="7401"/>
                    </a:lnTo>
                    <a:lnTo>
                      <a:pt x="17028" y="8676"/>
                    </a:lnTo>
                    <a:lnTo>
                      <a:pt x="17028" y="21600"/>
                    </a:lnTo>
                    <a:lnTo>
                      <a:pt x="21600" y="21600"/>
                    </a:lnTo>
                    <a:lnTo>
                      <a:pt x="21600" y="7803"/>
                    </a:lnTo>
                    <a:lnTo>
                      <a:pt x="21286" y="6015"/>
                    </a:lnTo>
                    <a:lnTo>
                      <a:pt x="20711" y="4404"/>
                    </a:lnTo>
                    <a:lnTo>
                      <a:pt x="19797" y="3018"/>
                    </a:lnTo>
                    <a:lnTo>
                      <a:pt x="19222" y="2393"/>
                    </a:lnTo>
                    <a:lnTo>
                      <a:pt x="18595" y="1834"/>
                    </a:lnTo>
                    <a:lnTo>
                      <a:pt x="17158" y="917"/>
                    </a:lnTo>
                    <a:lnTo>
                      <a:pt x="15409" y="313"/>
                    </a:lnTo>
                    <a:lnTo>
                      <a:pt x="13424" y="23"/>
                    </a:lnTo>
                    <a:lnTo>
                      <a:pt x="1230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6" name="Google Shape;1486;p90"/>
              <p:cNvSpPr/>
              <p:nvPr/>
            </p:nvSpPr>
            <p:spPr>
              <a:xfrm>
                <a:off x="930469" y="16943"/>
                <a:ext cx="64260" cy="130896"/>
              </a:xfrm>
              <a:custGeom>
                <a:rect b="b" l="l" r="r" t="t"/>
                <a:pathLst>
                  <a:path extrusionOk="0" h="21600" w="21600">
                    <a:moveTo>
                      <a:pt x="5834" y="0"/>
                    </a:moveTo>
                    <a:lnTo>
                      <a:pt x="5834" y="4999"/>
                    </a:lnTo>
                    <a:lnTo>
                      <a:pt x="0" y="4999"/>
                    </a:lnTo>
                    <a:lnTo>
                      <a:pt x="0" y="7795"/>
                    </a:lnTo>
                    <a:lnTo>
                      <a:pt x="5834" y="7795"/>
                    </a:lnTo>
                    <a:lnTo>
                      <a:pt x="5834" y="16358"/>
                    </a:lnTo>
                    <a:lnTo>
                      <a:pt x="5871" y="16969"/>
                    </a:lnTo>
                    <a:lnTo>
                      <a:pt x="6226" y="18071"/>
                    </a:lnTo>
                    <a:lnTo>
                      <a:pt x="6902" y="19049"/>
                    </a:lnTo>
                    <a:lnTo>
                      <a:pt x="7933" y="19871"/>
                    </a:lnTo>
                    <a:lnTo>
                      <a:pt x="8609" y="20219"/>
                    </a:lnTo>
                    <a:lnTo>
                      <a:pt x="9322" y="20551"/>
                    </a:lnTo>
                    <a:lnTo>
                      <a:pt x="10996" y="21076"/>
                    </a:lnTo>
                    <a:lnTo>
                      <a:pt x="12988" y="21408"/>
                    </a:lnTo>
                    <a:lnTo>
                      <a:pt x="15301" y="21582"/>
                    </a:lnTo>
                    <a:lnTo>
                      <a:pt x="16546" y="21600"/>
                    </a:lnTo>
                    <a:lnTo>
                      <a:pt x="18005" y="21582"/>
                    </a:lnTo>
                    <a:lnTo>
                      <a:pt x="20532" y="21373"/>
                    </a:lnTo>
                    <a:lnTo>
                      <a:pt x="21600" y="21181"/>
                    </a:lnTo>
                    <a:lnTo>
                      <a:pt x="19394" y="18542"/>
                    </a:lnTo>
                    <a:lnTo>
                      <a:pt x="18825" y="18664"/>
                    </a:lnTo>
                    <a:lnTo>
                      <a:pt x="17366" y="18787"/>
                    </a:lnTo>
                    <a:lnTo>
                      <a:pt x="16546" y="18804"/>
                    </a:lnTo>
                    <a:lnTo>
                      <a:pt x="16013" y="18804"/>
                    </a:lnTo>
                    <a:lnTo>
                      <a:pt x="15053" y="18717"/>
                    </a:lnTo>
                    <a:lnTo>
                      <a:pt x="14199" y="18542"/>
                    </a:lnTo>
                    <a:lnTo>
                      <a:pt x="13486" y="18297"/>
                    </a:lnTo>
                    <a:lnTo>
                      <a:pt x="12917" y="17965"/>
                    </a:lnTo>
                    <a:lnTo>
                      <a:pt x="12489" y="17546"/>
                    </a:lnTo>
                    <a:lnTo>
                      <a:pt x="12134" y="16777"/>
                    </a:lnTo>
                    <a:lnTo>
                      <a:pt x="12064" y="16147"/>
                    </a:lnTo>
                    <a:lnTo>
                      <a:pt x="12064" y="7795"/>
                    </a:lnTo>
                    <a:lnTo>
                      <a:pt x="20211" y="7795"/>
                    </a:lnTo>
                    <a:lnTo>
                      <a:pt x="20211" y="4999"/>
                    </a:lnTo>
                    <a:lnTo>
                      <a:pt x="12064" y="4999"/>
                    </a:lnTo>
                    <a:lnTo>
                      <a:pt x="12064"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7" name="Google Shape;1487;p90"/>
              <p:cNvSpPr/>
              <p:nvPr/>
            </p:nvSpPr>
            <p:spPr>
              <a:xfrm>
                <a:off x="1001728" y="43736"/>
                <a:ext cx="96876" cy="105678"/>
              </a:xfrm>
              <a:custGeom>
                <a:rect b="b" l="l" r="r" t="t"/>
                <a:pathLst>
                  <a:path extrusionOk="0" h="21600" w="21600">
                    <a:moveTo>
                      <a:pt x="11519" y="3506"/>
                    </a:moveTo>
                    <a:lnTo>
                      <a:pt x="12889" y="3701"/>
                    </a:lnTo>
                    <a:lnTo>
                      <a:pt x="14093" y="4112"/>
                    </a:lnTo>
                    <a:lnTo>
                      <a:pt x="15085" y="4697"/>
                    </a:lnTo>
                    <a:lnTo>
                      <a:pt x="15485" y="5065"/>
                    </a:lnTo>
                    <a:lnTo>
                      <a:pt x="15887" y="5476"/>
                    </a:lnTo>
                    <a:lnTo>
                      <a:pt x="16500" y="6276"/>
                    </a:lnTo>
                    <a:lnTo>
                      <a:pt x="16926" y="7099"/>
                    </a:lnTo>
                    <a:lnTo>
                      <a:pt x="17186" y="7942"/>
                    </a:lnTo>
                    <a:lnTo>
                      <a:pt x="17233" y="8375"/>
                    </a:lnTo>
                    <a:lnTo>
                      <a:pt x="4414" y="8375"/>
                    </a:lnTo>
                    <a:lnTo>
                      <a:pt x="4603" y="7813"/>
                    </a:lnTo>
                    <a:lnTo>
                      <a:pt x="5051" y="6818"/>
                    </a:lnTo>
                    <a:lnTo>
                      <a:pt x="5642" y="5951"/>
                    </a:lnTo>
                    <a:lnTo>
                      <a:pt x="6350" y="5173"/>
                    </a:lnTo>
                    <a:lnTo>
                      <a:pt x="6752" y="4827"/>
                    </a:lnTo>
                    <a:lnTo>
                      <a:pt x="7176" y="4501"/>
                    </a:lnTo>
                    <a:lnTo>
                      <a:pt x="8098" y="4004"/>
                    </a:lnTo>
                    <a:lnTo>
                      <a:pt x="9088" y="3679"/>
                    </a:lnTo>
                    <a:lnTo>
                      <a:pt x="10174" y="3506"/>
                    </a:lnTo>
                    <a:close/>
                    <a:moveTo>
                      <a:pt x="10811" y="0"/>
                    </a:moveTo>
                    <a:lnTo>
                      <a:pt x="10223" y="22"/>
                    </a:lnTo>
                    <a:lnTo>
                      <a:pt x="9088" y="130"/>
                    </a:lnTo>
                    <a:lnTo>
                      <a:pt x="8027" y="324"/>
                    </a:lnTo>
                    <a:lnTo>
                      <a:pt x="7012" y="627"/>
                    </a:lnTo>
                    <a:lnTo>
                      <a:pt x="6020" y="1018"/>
                    </a:lnTo>
                    <a:lnTo>
                      <a:pt x="5100" y="1515"/>
                    </a:lnTo>
                    <a:lnTo>
                      <a:pt x="4250" y="2121"/>
                    </a:lnTo>
                    <a:lnTo>
                      <a:pt x="3424" y="2814"/>
                    </a:lnTo>
                    <a:lnTo>
                      <a:pt x="3046" y="3202"/>
                    </a:lnTo>
                    <a:lnTo>
                      <a:pt x="2314" y="4004"/>
                    </a:lnTo>
                    <a:lnTo>
                      <a:pt x="1157" y="5757"/>
                    </a:lnTo>
                    <a:lnTo>
                      <a:pt x="402" y="7661"/>
                    </a:lnTo>
                    <a:lnTo>
                      <a:pt x="24" y="9717"/>
                    </a:lnTo>
                    <a:lnTo>
                      <a:pt x="0" y="10800"/>
                    </a:lnTo>
                    <a:lnTo>
                      <a:pt x="24" y="11969"/>
                    </a:lnTo>
                    <a:lnTo>
                      <a:pt x="426" y="14110"/>
                    </a:lnTo>
                    <a:lnTo>
                      <a:pt x="992" y="15562"/>
                    </a:lnTo>
                    <a:lnTo>
                      <a:pt x="1465" y="16492"/>
                    </a:lnTo>
                    <a:lnTo>
                      <a:pt x="2054" y="17335"/>
                    </a:lnTo>
                    <a:lnTo>
                      <a:pt x="2740" y="18158"/>
                    </a:lnTo>
                    <a:lnTo>
                      <a:pt x="3140" y="18548"/>
                    </a:lnTo>
                    <a:lnTo>
                      <a:pt x="3517" y="18915"/>
                    </a:lnTo>
                    <a:lnTo>
                      <a:pt x="4367" y="19587"/>
                    </a:lnTo>
                    <a:lnTo>
                      <a:pt x="5265" y="20149"/>
                    </a:lnTo>
                    <a:lnTo>
                      <a:pt x="6233" y="20625"/>
                    </a:lnTo>
                    <a:lnTo>
                      <a:pt x="7247" y="21016"/>
                    </a:lnTo>
                    <a:lnTo>
                      <a:pt x="8333" y="21297"/>
                    </a:lnTo>
                    <a:lnTo>
                      <a:pt x="10034" y="21578"/>
                    </a:lnTo>
                    <a:lnTo>
                      <a:pt x="11284" y="21600"/>
                    </a:lnTo>
                    <a:lnTo>
                      <a:pt x="12157" y="21578"/>
                    </a:lnTo>
                    <a:lnTo>
                      <a:pt x="13811" y="21382"/>
                    </a:lnTo>
                    <a:lnTo>
                      <a:pt x="15321" y="20971"/>
                    </a:lnTo>
                    <a:lnTo>
                      <a:pt x="16691" y="20387"/>
                    </a:lnTo>
                    <a:lnTo>
                      <a:pt x="17328" y="19998"/>
                    </a:lnTo>
                    <a:lnTo>
                      <a:pt x="17916" y="19609"/>
                    </a:lnTo>
                    <a:lnTo>
                      <a:pt x="19002" y="18699"/>
                    </a:lnTo>
                    <a:lnTo>
                      <a:pt x="19899" y="17726"/>
                    </a:lnTo>
                    <a:lnTo>
                      <a:pt x="20608" y="16643"/>
                    </a:lnTo>
                    <a:lnTo>
                      <a:pt x="20892" y="16059"/>
                    </a:lnTo>
                    <a:lnTo>
                      <a:pt x="17208" y="14652"/>
                    </a:lnTo>
                    <a:lnTo>
                      <a:pt x="16997" y="15063"/>
                    </a:lnTo>
                    <a:lnTo>
                      <a:pt x="16500" y="15820"/>
                    </a:lnTo>
                    <a:lnTo>
                      <a:pt x="15934" y="16470"/>
                    </a:lnTo>
                    <a:lnTo>
                      <a:pt x="15274" y="17011"/>
                    </a:lnTo>
                    <a:lnTo>
                      <a:pt x="14517" y="17443"/>
                    </a:lnTo>
                    <a:lnTo>
                      <a:pt x="13669" y="17769"/>
                    </a:lnTo>
                    <a:lnTo>
                      <a:pt x="12725" y="17984"/>
                    </a:lnTo>
                    <a:lnTo>
                      <a:pt x="11708" y="18092"/>
                    </a:lnTo>
                    <a:lnTo>
                      <a:pt x="11166" y="18115"/>
                    </a:lnTo>
                    <a:lnTo>
                      <a:pt x="10482" y="18092"/>
                    </a:lnTo>
                    <a:lnTo>
                      <a:pt x="9184" y="17877"/>
                    </a:lnTo>
                    <a:lnTo>
                      <a:pt x="7980" y="17423"/>
                    </a:lnTo>
                    <a:lnTo>
                      <a:pt x="6870" y="16751"/>
                    </a:lnTo>
                    <a:lnTo>
                      <a:pt x="6350" y="16319"/>
                    </a:lnTo>
                    <a:lnTo>
                      <a:pt x="5855" y="15863"/>
                    </a:lnTo>
                    <a:lnTo>
                      <a:pt x="5051" y="14803"/>
                    </a:lnTo>
                    <a:lnTo>
                      <a:pt x="4485" y="13591"/>
                    </a:lnTo>
                    <a:lnTo>
                      <a:pt x="4154" y="12227"/>
                    </a:lnTo>
                    <a:lnTo>
                      <a:pt x="4108" y="11470"/>
                    </a:lnTo>
                    <a:lnTo>
                      <a:pt x="21553" y="11470"/>
                    </a:lnTo>
                    <a:lnTo>
                      <a:pt x="21600" y="10778"/>
                    </a:lnTo>
                    <a:lnTo>
                      <a:pt x="21576" y="9566"/>
                    </a:lnTo>
                    <a:lnTo>
                      <a:pt x="21198" y="7358"/>
                    </a:lnTo>
                    <a:lnTo>
                      <a:pt x="20679" y="5865"/>
                    </a:lnTo>
                    <a:lnTo>
                      <a:pt x="20208" y="4955"/>
                    </a:lnTo>
                    <a:lnTo>
                      <a:pt x="19664" y="4090"/>
                    </a:lnTo>
                    <a:lnTo>
                      <a:pt x="19002" y="3310"/>
                    </a:lnTo>
                    <a:lnTo>
                      <a:pt x="18649" y="2921"/>
                    </a:lnTo>
                    <a:lnTo>
                      <a:pt x="18272" y="2575"/>
                    </a:lnTo>
                    <a:lnTo>
                      <a:pt x="17492" y="1926"/>
                    </a:lnTo>
                    <a:lnTo>
                      <a:pt x="16620" y="1384"/>
                    </a:lnTo>
                    <a:lnTo>
                      <a:pt x="15698" y="930"/>
                    </a:lnTo>
                    <a:lnTo>
                      <a:pt x="14730" y="562"/>
                    </a:lnTo>
                    <a:lnTo>
                      <a:pt x="13691" y="303"/>
                    </a:lnTo>
                    <a:lnTo>
                      <a:pt x="12017" y="43"/>
                    </a:lnTo>
                    <a:lnTo>
                      <a:pt x="1081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8" name="Google Shape;1488;p90"/>
              <p:cNvSpPr/>
              <p:nvPr/>
            </p:nvSpPr>
            <p:spPr>
              <a:xfrm>
                <a:off x="1115886"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89" name="Google Shape;1489;p90"/>
              <p:cNvSpPr/>
              <p:nvPr/>
            </p:nvSpPr>
            <p:spPr>
              <a:xfrm>
                <a:off x="1188419" y="43846"/>
                <a:ext cx="99198" cy="145908"/>
              </a:xfrm>
              <a:custGeom>
                <a:rect b="b" l="l" r="r" t="t"/>
                <a:pathLst>
                  <a:path extrusionOk="0" h="21600" w="21600">
                    <a:moveTo>
                      <a:pt x="10719" y="2539"/>
                    </a:moveTo>
                    <a:lnTo>
                      <a:pt x="11410" y="2554"/>
                    </a:lnTo>
                    <a:lnTo>
                      <a:pt x="12703" y="2743"/>
                    </a:lnTo>
                    <a:lnTo>
                      <a:pt x="13924" y="3102"/>
                    </a:lnTo>
                    <a:lnTo>
                      <a:pt x="15030" y="3636"/>
                    </a:lnTo>
                    <a:lnTo>
                      <a:pt x="15561" y="3981"/>
                    </a:lnTo>
                    <a:lnTo>
                      <a:pt x="16044" y="4357"/>
                    </a:lnTo>
                    <a:lnTo>
                      <a:pt x="16782" y="5204"/>
                    </a:lnTo>
                    <a:lnTo>
                      <a:pt x="17289" y="6159"/>
                    </a:lnTo>
                    <a:lnTo>
                      <a:pt x="17543" y="7241"/>
                    </a:lnTo>
                    <a:lnTo>
                      <a:pt x="17567" y="7837"/>
                    </a:lnTo>
                    <a:lnTo>
                      <a:pt x="17543" y="8417"/>
                    </a:lnTo>
                    <a:lnTo>
                      <a:pt x="17289" y="9499"/>
                    </a:lnTo>
                    <a:lnTo>
                      <a:pt x="16782" y="10454"/>
                    </a:lnTo>
                    <a:lnTo>
                      <a:pt x="16044" y="11301"/>
                    </a:lnTo>
                    <a:lnTo>
                      <a:pt x="15561" y="11678"/>
                    </a:lnTo>
                    <a:lnTo>
                      <a:pt x="15030" y="12022"/>
                    </a:lnTo>
                    <a:lnTo>
                      <a:pt x="13924" y="12555"/>
                    </a:lnTo>
                    <a:lnTo>
                      <a:pt x="12703" y="12915"/>
                    </a:lnTo>
                    <a:lnTo>
                      <a:pt x="11410" y="13104"/>
                    </a:lnTo>
                    <a:lnTo>
                      <a:pt x="10719" y="13120"/>
                    </a:lnTo>
                    <a:lnTo>
                      <a:pt x="10005" y="13104"/>
                    </a:lnTo>
                    <a:lnTo>
                      <a:pt x="8691" y="12915"/>
                    </a:lnTo>
                    <a:lnTo>
                      <a:pt x="7468" y="12555"/>
                    </a:lnTo>
                    <a:lnTo>
                      <a:pt x="6362" y="12022"/>
                    </a:lnTo>
                    <a:lnTo>
                      <a:pt x="5831" y="11693"/>
                    </a:lnTo>
                    <a:lnTo>
                      <a:pt x="5371" y="11317"/>
                    </a:lnTo>
                    <a:lnTo>
                      <a:pt x="4610" y="10470"/>
                    </a:lnTo>
                    <a:lnTo>
                      <a:pt x="4127" y="9514"/>
                    </a:lnTo>
                    <a:lnTo>
                      <a:pt x="3873" y="8417"/>
                    </a:lnTo>
                    <a:lnTo>
                      <a:pt x="3849" y="7837"/>
                    </a:lnTo>
                    <a:lnTo>
                      <a:pt x="3873" y="7241"/>
                    </a:lnTo>
                    <a:lnTo>
                      <a:pt x="4127" y="6144"/>
                    </a:lnTo>
                    <a:lnTo>
                      <a:pt x="4610" y="5187"/>
                    </a:lnTo>
                    <a:lnTo>
                      <a:pt x="5371" y="4341"/>
                    </a:lnTo>
                    <a:lnTo>
                      <a:pt x="5831" y="3965"/>
                    </a:lnTo>
                    <a:lnTo>
                      <a:pt x="6362" y="3620"/>
                    </a:lnTo>
                    <a:lnTo>
                      <a:pt x="7468" y="3088"/>
                    </a:lnTo>
                    <a:lnTo>
                      <a:pt x="8691" y="2726"/>
                    </a:lnTo>
                    <a:lnTo>
                      <a:pt x="10005" y="2554"/>
                    </a:lnTo>
                    <a:lnTo>
                      <a:pt x="10719" y="2539"/>
                    </a:lnTo>
                    <a:close/>
                    <a:moveTo>
                      <a:pt x="10766" y="0"/>
                    </a:moveTo>
                    <a:lnTo>
                      <a:pt x="9589" y="93"/>
                    </a:lnTo>
                    <a:lnTo>
                      <a:pt x="8483" y="282"/>
                    </a:lnTo>
                    <a:lnTo>
                      <a:pt x="7446" y="549"/>
                    </a:lnTo>
                    <a:lnTo>
                      <a:pt x="6961" y="721"/>
                    </a:lnTo>
                    <a:lnTo>
                      <a:pt x="6477" y="908"/>
                    </a:lnTo>
                    <a:lnTo>
                      <a:pt x="5601" y="1317"/>
                    </a:lnTo>
                    <a:lnTo>
                      <a:pt x="4888" y="1755"/>
                    </a:lnTo>
                    <a:lnTo>
                      <a:pt x="4265" y="2256"/>
                    </a:lnTo>
                    <a:lnTo>
                      <a:pt x="4033" y="2523"/>
                    </a:lnTo>
                    <a:lnTo>
                      <a:pt x="3849" y="2523"/>
                    </a:lnTo>
                    <a:lnTo>
                      <a:pt x="3849" y="485"/>
                    </a:lnTo>
                    <a:lnTo>
                      <a:pt x="0" y="485"/>
                    </a:lnTo>
                    <a:lnTo>
                      <a:pt x="0" y="21600"/>
                    </a:lnTo>
                    <a:lnTo>
                      <a:pt x="4033" y="21600"/>
                    </a:lnTo>
                    <a:lnTo>
                      <a:pt x="4033" y="15142"/>
                    </a:lnTo>
                    <a:lnTo>
                      <a:pt x="3849" y="13104"/>
                    </a:lnTo>
                    <a:lnTo>
                      <a:pt x="4033" y="13104"/>
                    </a:lnTo>
                    <a:lnTo>
                      <a:pt x="4287" y="13371"/>
                    </a:lnTo>
                    <a:lnTo>
                      <a:pt x="4888" y="13872"/>
                    </a:lnTo>
                    <a:lnTo>
                      <a:pt x="5625" y="14326"/>
                    </a:lnTo>
                    <a:lnTo>
                      <a:pt x="6477" y="14719"/>
                    </a:lnTo>
                    <a:lnTo>
                      <a:pt x="6961" y="14907"/>
                    </a:lnTo>
                    <a:lnTo>
                      <a:pt x="7446" y="15078"/>
                    </a:lnTo>
                    <a:lnTo>
                      <a:pt x="8483" y="15345"/>
                    </a:lnTo>
                    <a:lnTo>
                      <a:pt x="9589" y="15534"/>
                    </a:lnTo>
                    <a:lnTo>
                      <a:pt x="10766" y="15628"/>
                    </a:lnTo>
                    <a:lnTo>
                      <a:pt x="11365" y="15628"/>
                    </a:lnTo>
                    <a:lnTo>
                      <a:pt x="12401" y="15612"/>
                    </a:lnTo>
                    <a:lnTo>
                      <a:pt x="13878" y="15409"/>
                    </a:lnTo>
                    <a:lnTo>
                      <a:pt x="14823" y="15205"/>
                    </a:lnTo>
                    <a:lnTo>
                      <a:pt x="15721" y="14922"/>
                    </a:lnTo>
                    <a:lnTo>
                      <a:pt x="16576" y="14562"/>
                    </a:lnTo>
                    <a:lnTo>
                      <a:pt x="17797" y="13919"/>
                    </a:lnTo>
                    <a:lnTo>
                      <a:pt x="18579" y="13371"/>
                    </a:lnTo>
                    <a:lnTo>
                      <a:pt x="19295" y="12806"/>
                    </a:lnTo>
                    <a:lnTo>
                      <a:pt x="20425" y="11553"/>
                    </a:lnTo>
                    <a:lnTo>
                      <a:pt x="21186" y="10156"/>
                    </a:lnTo>
                    <a:lnTo>
                      <a:pt x="21576" y="8636"/>
                    </a:lnTo>
                    <a:lnTo>
                      <a:pt x="21600" y="7806"/>
                    </a:lnTo>
                    <a:lnTo>
                      <a:pt x="21576" y="6991"/>
                    </a:lnTo>
                    <a:lnTo>
                      <a:pt x="21186" y="5470"/>
                    </a:lnTo>
                    <a:lnTo>
                      <a:pt x="20425" y="4076"/>
                    </a:lnTo>
                    <a:lnTo>
                      <a:pt x="19295" y="2821"/>
                    </a:lnTo>
                    <a:lnTo>
                      <a:pt x="18579" y="2241"/>
                    </a:lnTo>
                    <a:lnTo>
                      <a:pt x="17797" y="1708"/>
                    </a:lnTo>
                    <a:lnTo>
                      <a:pt x="16576" y="1050"/>
                    </a:lnTo>
                    <a:lnTo>
                      <a:pt x="15721" y="705"/>
                    </a:lnTo>
                    <a:lnTo>
                      <a:pt x="14823" y="423"/>
                    </a:lnTo>
                    <a:lnTo>
                      <a:pt x="13878" y="204"/>
                    </a:lnTo>
                    <a:lnTo>
                      <a:pt x="12401" y="15"/>
                    </a:lnTo>
                    <a:lnTo>
                      <a:pt x="1136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0" name="Google Shape;1490;p90"/>
              <p:cNvSpPr/>
              <p:nvPr/>
            </p:nvSpPr>
            <p:spPr>
              <a:xfrm>
                <a:off x="1303842" y="44692"/>
                <a:ext cx="61074" cy="101574"/>
              </a:xfrm>
              <a:custGeom>
                <a:rect b="b" l="l" r="r" t="t"/>
                <a:pathLst>
                  <a:path extrusionOk="0" h="21600" w="21600">
                    <a:moveTo>
                      <a:pt x="16695" y="0"/>
                    </a:moveTo>
                    <a:lnTo>
                      <a:pt x="15945" y="21"/>
                    </a:lnTo>
                    <a:lnTo>
                      <a:pt x="14448" y="157"/>
                    </a:lnTo>
                    <a:lnTo>
                      <a:pt x="12952" y="449"/>
                    </a:lnTo>
                    <a:lnTo>
                      <a:pt x="11416" y="877"/>
                    </a:lnTo>
                    <a:lnTo>
                      <a:pt x="10666" y="1125"/>
                    </a:lnTo>
                    <a:lnTo>
                      <a:pt x="9881" y="1418"/>
                    </a:lnTo>
                    <a:lnTo>
                      <a:pt x="8610" y="2049"/>
                    </a:lnTo>
                    <a:lnTo>
                      <a:pt x="7560" y="2769"/>
                    </a:lnTo>
                    <a:lnTo>
                      <a:pt x="6811" y="3557"/>
                    </a:lnTo>
                    <a:lnTo>
                      <a:pt x="6550" y="3985"/>
                    </a:lnTo>
                    <a:lnTo>
                      <a:pt x="6251" y="3985"/>
                    </a:lnTo>
                    <a:lnTo>
                      <a:pt x="6251" y="540"/>
                    </a:lnTo>
                    <a:lnTo>
                      <a:pt x="0" y="540"/>
                    </a:lnTo>
                    <a:lnTo>
                      <a:pt x="0" y="21600"/>
                    </a:lnTo>
                    <a:lnTo>
                      <a:pt x="6550" y="21600"/>
                    </a:lnTo>
                    <a:lnTo>
                      <a:pt x="6550" y="9346"/>
                    </a:lnTo>
                    <a:lnTo>
                      <a:pt x="6923" y="8108"/>
                    </a:lnTo>
                    <a:lnTo>
                      <a:pt x="7599" y="7004"/>
                    </a:lnTo>
                    <a:lnTo>
                      <a:pt x="8645" y="6013"/>
                    </a:lnTo>
                    <a:lnTo>
                      <a:pt x="9282" y="5585"/>
                    </a:lnTo>
                    <a:lnTo>
                      <a:pt x="9994" y="5180"/>
                    </a:lnTo>
                    <a:lnTo>
                      <a:pt x="11455" y="4549"/>
                    </a:lnTo>
                    <a:lnTo>
                      <a:pt x="13026" y="4121"/>
                    </a:lnTo>
                    <a:lnTo>
                      <a:pt x="14712" y="3918"/>
                    </a:lnTo>
                    <a:lnTo>
                      <a:pt x="15610" y="3896"/>
                    </a:lnTo>
                    <a:lnTo>
                      <a:pt x="16695" y="3896"/>
                    </a:lnTo>
                    <a:lnTo>
                      <a:pt x="18455" y="4053"/>
                    </a:lnTo>
                    <a:lnTo>
                      <a:pt x="19128" y="4212"/>
                    </a:lnTo>
                    <a:lnTo>
                      <a:pt x="21600" y="517"/>
                    </a:lnTo>
                    <a:lnTo>
                      <a:pt x="20589" y="269"/>
                    </a:lnTo>
                    <a:lnTo>
                      <a:pt x="18117" y="21"/>
                    </a:lnTo>
                    <a:lnTo>
                      <a:pt x="1669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1" name="Google Shape;1491;p90"/>
              <p:cNvSpPr/>
              <p:nvPr/>
            </p:nvSpPr>
            <p:spPr>
              <a:xfrm>
                <a:off x="1374892" y="0"/>
                <a:ext cx="26136" cy="146232"/>
              </a:xfrm>
              <a:custGeom>
                <a:rect b="b" l="l" r="r" t="t"/>
                <a:pathLst>
                  <a:path extrusionOk="0" h="21600" w="21600">
                    <a:moveTo>
                      <a:pt x="9706" y="0"/>
                    </a:moveTo>
                    <a:lnTo>
                      <a:pt x="7608" y="79"/>
                    </a:lnTo>
                    <a:lnTo>
                      <a:pt x="5684" y="219"/>
                    </a:lnTo>
                    <a:lnTo>
                      <a:pt x="3932" y="422"/>
                    </a:lnTo>
                    <a:lnTo>
                      <a:pt x="3150" y="563"/>
                    </a:lnTo>
                    <a:lnTo>
                      <a:pt x="2361" y="705"/>
                    </a:lnTo>
                    <a:lnTo>
                      <a:pt x="1225" y="1017"/>
                    </a:lnTo>
                    <a:lnTo>
                      <a:pt x="436" y="1361"/>
                    </a:lnTo>
                    <a:lnTo>
                      <a:pt x="0" y="1736"/>
                    </a:lnTo>
                    <a:lnTo>
                      <a:pt x="0" y="2127"/>
                    </a:lnTo>
                    <a:lnTo>
                      <a:pt x="436" y="2502"/>
                    </a:lnTo>
                    <a:lnTo>
                      <a:pt x="1225" y="2847"/>
                    </a:lnTo>
                    <a:lnTo>
                      <a:pt x="2361" y="3160"/>
                    </a:lnTo>
                    <a:lnTo>
                      <a:pt x="3150" y="3300"/>
                    </a:lnTo>
                    <a:lnTo>
                      <a:pt x="3932" y="3441"/>
                    </a:lnTo>
                    <a:lnTo>
                      <a:pt x="5684" y="3644"/>
                    </a:lnTo>
                    <a:lnTo>
                      <a:pt x="7608" y="3785"/>
                    </a:lnTo>
                    <a:lnTo>
                      <a:pt x="9706" y="3863"/>
                    </a:lnTo>
                    <a:lnTo>
                      <a:pt x="11894" y="3863"/>
                    </a:lnTo>
                    <a:lnTo>
                      <a:pt x="13992" y="3785"/>
                    </a:lnTo>
                    <a:lnTo>
                      <a:pt x="15916" y="3644"/>
                    </a:lnTo>
                    <a:lnTo>
                      <a:pt x="17660" y="3441"/>
                    </a:lnTo>
                    <a:lnTo>
                      <a:pt x="18450" y="3300"/>
                    </a:lnTo>
                    <a:lnTo>
                      <a:pt x="19239" y="3160"/>
                    </a:lnTo>
                    <a:lnTo>
                      <a:pt x="20465" y="2832"/>
                    </a:lnTo>
                    <a:lnTo>
                      <a:pt x="21247" y="2488"/>
                    </a:lnTo>
                    <a:lnTo>
                      <a:pt x="21600" y="2127"/>
                    </a:lnTo>
                    <a:lnTo>
                      <a:pt x="21600" y="1736"/>
                    </a:lnTo>
                    <a:lnTo>
                      <a:pt x="21164" y="1361"/>
                    </a:lnTo>
                    <a:lnTo>
                      <a:pt x="20375" y="1017"/>
                    </a:lnTo>
                    <a:lnTo>
                      <a:pt x="19239" y="705"/>
                    </a:lnTo>
                    <a:lnTo>
                      <a:pt x="17660" y="422"/>
                    </a:lnTo>
                    <a:lnTo>
                      <a:pt x="15916" y="219"/>
                    </a:lnTo>
                    <a:lnTo>
                      <a:pt x="13992" y="79"/>
                    </a:lnTo>
                    <a:lnTo>
                      <a:pt x="11894" y="0"/>
                    </a:lnTo>
                    <a:close/>
                    <a:moveTo>
                      <a:pt x="3150" y="6976"/>
                    </a:moveTo>
                    <a:lnTo>
                      <a:pt x="3150" y="21600"/>
                    </a:lnTo>
                    <a:lnTo>
                      <a:pt x="18450" y="21600"/>
                    </a:lnTo>
                    <a:lnTo>
                      <a:pt x="18450" y="6976"/>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2" name="Google Shape;1492;p90"/>
              <p:cNvSpPr/>
              <p:nvPr/>
            </p:nvSpPr>
            <p:spPr>
              <a:xfrm>
                <a:off x="1415023" y="43945"/>
                <a:ext cx="82188" cy="105462"/>
              </a:xfrm>
              <a:custGeom>
                <a:rect b="b" l="l" r="r" t="t"/>
                <a:pathLst>
                  <a:path extrusionOk="0" h="21600" w="21600">
                    <a:moveTo>
                      <a:pt x="11161" y="0"/>
                    </a:moveTo>
                    <a:lnTo>
                      <a:pt x="10132" y="22"/>
                    </a:lnTo>
                    <a:lnTo>
                      <a:pt x="8184" y="216"/>
                    </a:lnTo>
                    <a:lnTo>
                      <a:pt x="6375" y="651"/>
                    </a:lnTo>
                    <a:lnTo>
                      <a:pt x="4705" y="1279"/>
                    </a:lnTo>
                    <a:lnTo>
                      <a:pt x="3925" y="1671"/>
                    </a:lnTo>
                    <a:lnTo>
                      <a:pt x="3173" y="2103"/>
                    </a:lnTo>
                    <a:lnTo>
                      <a:pt x="2032" y="3058"/>
                    </a:lnTo>
                    <a:lnTo>
                      <a:pt x="1280" y="4163"/>
                    </a:lnTo>
                    <a:lnTo>
                      <a:pt x="890" y="5379"/>
                    </a:lnTo>
                    <a:lnTo>
                      <a:pt x="864" y="6050"/>
                    </a:lnTo>
                    <a:lnTo>
                      <a:pt x="890" y="6615"/>
                    </a:lnTo>
                    <a:lnTo>
                      <a:pt x="1142" y="7678"/>
                    </a:lnTo>
                    <a:lnTo>
                      <a:pt x="1699" y="8610"/>
                    </a:lnTo>
                    <a:lnTo>
                      <a:pt x="2534" y="9434"/>
                    </a:lnTo>
                    <a:lnTo>
                      <a:pt x="3089" y="9781"/>
                    </a:lnTo>
                    <a:lnTo>
                      <a:pt x="3647" y="10128"/>
                    </a:lnTo>
                    <a:lnTo>
                      <a:pt x="4789" y="10691"/>
                    </a:lnTo>
                    <a:lnTo>
                      <a:pt x="5985" y="11168"/>
                    </a:lnTo>
                    <a:lnTo>
                      <a:pt x="7182" y="11515"/>
                    </a:lnTo>
                    <a:lnTo>
                      <a:pt x="7821" y="11646"/>
                    </a:lnTo>
                    <a:lnTo>
                      <a:pt x="13054" y="12665"/>
                    </a:lnTo>
                    <a:lnTo>
                      <a:pt x="13918" y="12839"/>
                    </a:lnTo>
                    <a:lnTo>
                      <a:pt x="15254" y="13359"/>
                    </a:lnTo>
                    <a:lnTo>
                      <a:pt x="16144" y="14010"/>
                    </a:lnTo>
                    <a:lnTo>
                      <a:pt x="16589" y="14854"/>
                    </a:lnTo>
                    <a:lnTo>
                      <a:pt x="16618" y="15332"/>
                    </a:lnTo>
                    <a:lnTo>
                      <a:pt x="16589" y="15658"/>
                    </a:lnTo>
                    <a:lnTo>
                      <a:pt x="16421" y="16221"/>
                    </a:lnTo>
                    <a:lnTo>
                      <a:pt x="16060" y="16741"/>
                    </a:lnTo>
                    <a:lnTo>
                      <a:pt x="15505" y="17196"/>
                    </a:lnTo>
                    <a:lnTo>
                      <a:pt x="15141" y="17392"/>
                    </a:lnTo>
                    <a:lnTo>
                      <a:pt x="14780" y="17588"/>
                    </a:lnTo>
                    <a:lnTo>
                      <a:pt x="13945" y="17869"/>
                    </a:lnTo>
                    <a:lnTo>
                      <a:pt x="12999" y="18065"/>
                    </a:lnTo>
                    <a:lnTo>
                      <a:pt x="11968" y="18173"/>
                    </a:lnTo>
                    <a:lnTo>
                      <a:pt x="11384" y="18194"/>
                    </a:lnTo>
                    <a:lnTo>
                      <a:pt x="10771" y="18173"/>
                    </a:lnTo>
                    <a:lnTo>
                      <a:pt x="9630" y="18065"/>
                    </a:lnTo>
                    <a:lnTo>
                      <a:pt x="8546" y="17826"/>
                    </a:lnTo>
                    <a:lnTo>
                      <a:pt x="7572" y="17479"/>
                    </a:lnTo>
                    <a:lnTo>
                      <a:pt x="6708" y="17002"/>
                    </a:lnTo>
                    <a:lnTo>
                      <a:pt x="5901" y="16394"/>
                    </a:lnTo>
                    <a:lnTo>
                      <a:pt x="5205" y="15701"/>
                    </a:lnTo>
                    <a:lnTo>
                      <a:pt x="4592" y="14854"/>
                    </a:lnTo>
                    <a:lnTo>
                      <a:pt x="4343" y="14399"/>
                    </a:lnTo>
                    <a:lnTo>
                      <a:pt x="0" y="15809"/>
                    </a:lnTo>
                    <a:lnTo>
                      <a:pt x="335" y="16417"/>
                    </a:lnTo>
                    <a:lnTo>
                      <a:pt x="1197" y="17545"/>
                    </a:lnTo>
                    <a:lnTo>
                      <a:pt x="2254" y="18585"/>
                    </a:lnTo>
                    <a:lnTo>
                      <a:pt x="3480" y="19517"/>
                    </a:lnTo>
                    <a:lnTo>
                      <a:pt x="4176" y="19952"/>
                    </a:lnTo>
                    <a:lnTo>
                      <a:pt x="4899" y="20341"/>
                    </a:lnTo>
                    <a:lnTo>
                      <a:pt x="6514" y="20970"/>
                    </a:lnTo>
                    <a:lnTo>
                      <a:pt x="8323" y="21382"/>
                    </a:lnTo>
                    <a:lnTo>
                      <a:pt x="10300" y="21578"/>
                    </a:lnTo>
                    <a:lnTo>
                      <a:pt x="11358" y="21600"/>
                    </a:lnTo>
                    <a:lnTo>
                      <a:pt x="12470" y="21578"/>
                    </a:lnTo>
                    <a:lnTo>
                      <a:pt x="14531" y="21361"/>
                    </a:lnTo>
                    <a:lnTo>
                      <a:pt x="16395" y="20905"/>
                    </a:lnTo>
                    <a:lnTo>
                      <a:pt x="18008" y="20211"/>
                    </a:lnTo>
                    <a:lnTo>
                      <a:pt x="18733" y="19756"/>
                    </a:lnTo>
                    <a:lnTo>
                      <a:pt x="19429" y="19279"/>
                    </a:lnTo>
                    <a:lnTo>
                      <a:pt x="20487" y="18259"/>
                    </a:lnTo>
                    <a:lnTo>
                      <a:pt x="21210" y="17133"/>
                    </a:lnTo>
                    <a:lnTo>
                      <a:pt x="21571" y="15874"/>
                    </a:lnTo>
                    <a:lnTo>
                      <a:pt x="21600" y="15201"/>
                    </a:lnTo>
                    <a:lnTo>
                      <a:pt x="21571" y="14703"/>
                    </a:lnTo>
                    <a:lnTo>
                      <a:pt x="21377" y="13749"/>
                    </a:lnTo>
                    <a:lnTo>
                      <a:pt x="20932" y="12839"/>
                    </a:lnTo>
                    <a:lnTo>
                      <a:pt x="20265" y="11970"/>
                    </a:lnTo>
                    <a:lnTo>
                      <a:pt x="19846" y="11580"/>
                    </a:lnTo>
                    <a:lnTo>
                      <a:pt x="19401" y="11168"/>
                    </a:lnTo>
                    <a:lnTo>
                      <a:pt x="18259" y="10475"/>
                    </a:lnTo>
                    <a:lnTo>
                      <a:pt x="16924" y="9910"/>
                    </a:lnTo>
                    <a:lnTo>
                      <a:pt x="15309" y="9455"/>
                    </a:lnTo>
                    <a:lnTo>
                      <a:pt x="14418" y="9304"/>
                    </a:lnTo>
                    <a:lnTo>
                      <a:pt x="9268" y="8349"/>
                    </a:lnTo>
                    <a:lnTo>
                      <a:pt x="8462" y="8176"/>
                    </a:lnTo>
                    <a:lnTo>
                      <a:pt x="7153" y="7741"/>
                    </a:lnTo>
                    <a:lnTo>
                      <a:pt x="6291" y="7135"/>
                    </a:lnTo>
                    <a:lnTo>
                      <a:pt x="5873" y="6419"/>
                    </a:lnTo>
                    <a:lnTo>
                      <a:pt x="5818" y="5985"/>
                    </a:lnTo>
                    <a:lnTo>
                      <a:pt x="5846" y="5703"/>
                    </a:lnTo>
                    <a:lnTo>
                      <a:pt x="6040" y="5161"/>
                    </a:lnTo>
                    <a:lnTo>
                      <a:pt x="6430" y="4684"/>
                    </a:lnTo>
                    <a:lnTo>
                      <a:pt x="6988" y="4272"/>
                    </a:lnTo>
                    <a:lnTo>
                      <a:pt x="7320" y="4098"/>
                    </a:lnTo>
                    <a:lnTo>
                      <a:pt x="7711" y="3925"/>
                    </a:lnTo>
                    <a:lnTo>
                      <a:pt x="8517" y="3666"/>
                    </a:lnTo>
                    <a:lnTo>
                      <a:pt x="9910" y="3405"/>
                    </a:lnTo>
                    <a:lnTo>
                      <a:pt x="10968" y="3384"/>
                    </a:lnTo>
                    <a:lnTo>
                      <a:pt x="12080" y="3405"/>
                    </a:lnTo>
                    <a:lnTo>
                      <a:pt x="13499" y="3643"/>
                    </a:lnTo>
                    <a:lnTo>
                      <a:pt x="14335" y="3904"/>
                    </a:lnTo>
                    <a:lnTo>
                      <a:pt x="15086" y="4229"/>
                    </a:lnTo>
                    <a:lnTo>
                      <a:pt x="15754" y="4641"/>
                    </a:lnTo>
                    <a:lnTo>
                      <a:pt x="16283" y="5161"/>
                    </a:lnTo>
                    <a:lnTo>
                      <a:pt x="16756" y="5746"/>
                    </a:lnTo>
                    <a:lnTo>
                      <a:pt x="16924" y="6073"/>
                    </a:lnTo>
                    <a:lnTo>
                      <a:pt x="21181" y="4706"/>
                    </a:lnTo>
                    <a:lnTo>
                      <a:pt x="20875" y="4163"/>
                    </a:lnTo>
                    <a:lnTo>
                      <a:pt x="20097" y="3145"/>
                    </a:lnTo>
                    <a:lnTo>
                      <a:pt x="19149" y="2277"/>
                    </a:lnTo>
                    <a:lnTo>
                      <a:pt x="17982" y="1540"/>
                    </a:lnTo>
                    <a:lnTo>
                      <a:pt x="17314" y="1216"/>
                    </a:lnTo>
                    <a:lnTo>
                      <a:pt x="16618" y="932"/>
                    </a:lnTo>
                    <a:lnTo>
                      <a:pt x="15170" y="455"/>
                    </a:lnTo>
                    <a:lnTo>
                      <a:pt x="13638" y="153"/>
                    </a:lnTo>
                    <a:lnTo>
                      <a:pt x="119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3" name="Google Shape;1493;p90"/>
              <p:cNvSpPr/>
              <p:nvPr/>
            </p:nvSpPr>
            <p:spPr>
              <a:xfrm>
                <a:off x="1508842" y="43736"/>
                <a:ext cx="96876" cy="105678"/>
              </a:xfrm>
              <a:custGeom>
                <a:rect b="b" l="l" r="r" t="t"/>
                <a:pathLst>
                  <a:path extrusionOk="0" h="21600" w="21600">
                    <a:moveTo>
                      <a:pt x="11473" y="3506"/>
                    </a:moveTo>
                    <a:lnTo>
                      <a:pt x="12865" y="3701"/>
                    </a:lnTo>
                    <a:lnTo>
                      <a:pt x="14046" y="4112"/>
                    </a:lnTo>
                    <a:lnTo>
                      <a:pt x="15037" y="4697"/>
                    </a:lnTo>
                    <a:lnTo>
                      <a:pt x="15463" y="5065"/>
                    </a:lnTo>
                    <a:lnTo>
                      <a:pt x="15840" y="5476"/>
                    </a:lnTo>
                    <a:lnTo>
                      <a:pt x="16453" y="6276"/>
                    </a:lnTo>
                    <a:lnTo>
                      <a:pt x="16902" y="7099"/>
                    </a:lnTo>
                    <a:lnTo>
                      <a:pt x="17137" y="7942"/>
                    </a:lnTo>
                    <a:lnTo>
                      <a:pt x="17208" y="8375"/>
                    </a:lnTo>
                    <a:lnTo>
                      <a:pt x="4392" y="8375"/>
                    </a:lnTo>
                    <a:lnTo>
                      <a:pt x="4556" y="7813"/>
                    </a:lnTo>
                    <a:lnTo>
                      <a:pt x="5029" y="6818"/>
                    </a:lnTo>
                    <a:lnTo>
                      <a:pt x="5595" y="5951"/>
                    </a:lnTo>
                    <a:lnTo>
                      <a:pt x="6304" y="5173"/>
                    </a:lnTo>
                    <a:lnTo>
                      <a:pt x="6728" y="4827"/>
                    </a:lnTo>
                    <a:lnTo>
                      <a:pt x="7152" y="4501"/>
                    </a:lnTo>
                    <a:lnTo>
                      <a:pt x="8073" y="4004"/>
                    </a:lnTo>
                    <a:lnTo>
                      <a:pt x="9066" y="3679"/>
                    </a:lnTo>
                    <a:lnTo>
                      <a:pt x="10127" y="3506"/>
                    </a:lnTo>
                    <a:close/>
                    <a:moveTo>
                      <a:pt x="10789" y="0"/>
                    </a:moveTo>
                    <a:lnTo>
                      <a:pt x="10221" y="22"/>
                    </a:lnTo>
                    <a:lnTo>
                      <a:pt x="9088" y="130"/>
                    </a:lnTo>
                    <a:lnTo>
                      <a:pt x="8027" y="324"/>
                    </a:lnTo>
                    <a:lnTo>
                      <a:pt x="6988" y="627"/>
                    </a:lnTo>
                    <a:lnTo>
                      <a:pt x="6020" y="1018"/>
                    </a:lnTo>
                    <a:lnTo>
                      <a:pt x="5100" y="1515"/>
                    </a:lnTo>
                    <a:lnTo>
                      <a:pt x="4225" y="2121"/>
                    </a:lnTo>
                    <a:lnTo>
                      <a:pt x="3424" y="2814"/>
                    </a:lnTo>
                    <a:lnTo>
                      <a:pt x="3046" y="3202"/>
                    </a:lnTo>
                    <a:lnTo>
                      <a:pt x="2314" y="4004"/>
                    </a:lnTo>
                    <a:lnTo>
                      <a:pt x="1157" y="5757"/>
                    </a:lnTo>
                    <a:lnTo>
                      <a:pt x="402" y="7661"/>
                    </a:lnTo>
                    <a:lnTo>
                      <a:pt x="24" y="9717"/>
                    </a:lnTo>
                    <a:lnTo>
                      <a:pt x="0" y="10800"/>
                    </a:lnTo>
                    <a:lnTo>
                      <a:pt x="24" y="11969"/>
                    </a:lnTo>
                    <a:lnTo>
                      <a:pt x="426" y="14110"/>
                    </a:lnTo>
                    <a:lnTo>
                      <a:pt x="968" y="15562"/>
                    </a:lnTo>
                    <a:lnTo>
                      <a:pt x="1463" y="16492"/>
                    </a:lnTo>
                    <a:lnTo>
                      <a:pt x="2054" y="17335"/>
                    </a:lnTo>
                    <a:lnTo>
                      <a:pt x="2738" y="18158"/>
                    </a:lnTo>
                    <a:lnTo>
                      <a:pt x="3117" y="18548"/>
                    </a:lnTo>
                    <a:lnTo>
                      <a:pt x="3517" y="18915"/>
                    </a:lnTo>
                    <a:lnTo>
                      <a:pt x="4367" y="19587"/>
                    </a:lnTo>
                    <a:lnTo>
                      <a:pt x="5265" y="20149"/>
                    </a:lnTo>
                    <a:lnTo>
                      <a:pt x="6233" y="20625"/>
                    </a:lnTo>
                    <a:lnTo>
                      <a:pt x="7247" y="21016"/>
                    </a:lnTo>
                    <a:lnTo>
                      <a:pt x="8309" y="21297"/>
                    </a:lnTo>
                    <a:lnTo>
                      <a:pt x="10032" y="21578"/>
                    </a:lnTo>
                    <a:lnTo>
                      <a:pt x="11260" y="21600"/>
                    </a:lnTo>
                    <a:lnTo>
                      <a:pt x="12157" y="21578"/>
                    </a:lnTo>
                    <a:lnTo>
                      <a:pt x="13809" y="21382"/>
                    </a:lnTo>
                    <a:lnTo>
                      <a:pt x="15321" y="20971"/>
                    </a:lnTo>
                    <a:lnTo>
                      <a:pt x="16689" y="20387"/>
                    </a:lnTo>
                    <a:lnTo>
                      <a:pt x="17326" y="19998"/>
                    </a:lnTo>
                    <a:lnTo>
                      <a:pt x="17916" y="19609"/>
                    </a:lnTo>
                    <a:lnTo>
                      <a:pt x="19002" y="18699"/>
                    </a:lnTo>
                    <a:lnTo>
                      <a:pt x="19875" y="17726"/>
                    </a:lnTo>
                    <a:lnTo>
                      <a:pt x="20608" y="16643"/>
                    </a:lnTo>
                    <a:lnTo>
                      <a:pt x="20892" y="16059"/>
                    </a:lnTo>
                    <a:lnTo>
                      <a:pt x="17208" y="14652"/>
                    </a:lnTo>
                    <a:lnTo>
                      <a:pt x="16997" y="15063"/>
                    </a:lnTo>
                    <a:lnTo>
                      <a:pt x="16500" y="15820"/>
                    </a:lnTo>
                    <a:lnTo>
                      <a:pt x="15934" y="16470"/>
                    </a:lnTo>
                    <a:lnTo>
                      <a:pt x="15272" y="17011"/>
                    </a:lnTo>
                    <a:lnTo>
                      <a:pt x="14517" y="17443"/>
                    </a:lnTo>
                    <a:lnTo>
                      <a:pt x="13669" y="17769"/>
                    </a:lnTo>
                    <a:lnTo>
                      <a:pt x="12723" y="17984"/>
                    </a:lnTo>
                    <a:lnTo>
                      <a:pt x="11708" y="18092"/>
                    </a:lnTo>
                    <a:lnTo>
                      <a:pt x="11142" y="18115"/>
                    </a:lnTo>
                    <a:lnTo>
                      <a:pt x="10458" y="18092"/>
                    </a:lnTo>
                    <a:lnTo>
                      <a:pt x="9184" y="17877"/>
                    </a:lnTo>
                    <a:lnTo>
                      <a:pt x="7978" y="17423"/>
                    </a:lnTo>
                    <a:lnTo>
                      <a:pt x="6846" y="16751"/>
                    </a:lnTo>
                    <a:lnTo>
                      <a:pt x="6350" y="16319"/>
                    </a:lnTo>
                    <a:lnTo>
                      <a:pt x="5831" y="15863"/>
                    </a:lnTo>
                    <a:lnTo>
                      <a:pt x="5051" y="14803"/>
                    </a:lnTo>
                    <a:lnTo>
                      <a:pt x="4485" y="13591"/>
                    </a:lnTo>
                    <a:lnTo>
                      <a:pt x="4154" y="12227"/>
                    </a:lnTo>
                    <a:lnTo>
                      <a:pt x="4108" y="11470"/>
                    </a:lnTo>
                    <a:lnTo>
                      <a:pt x="21529" y="11470"/>
                    </a:lnTo>
                    <a:lnTo>
                      <a:pt x="21600" y="10778"/>
                    </a:lnTo>
                    <a:lnTo>
                      <a:pt x="21551" y="9566"/>
                    </a:lnTo>
                    <a:lnTo>
                      <a:pt x="21198" y="7358"/>
                    </a:lnTo>
                    <a:lnTo>
                      <a:pt x="20679" y="5865"/>
                    </a:lnTo>
                    <a:lnTo>
                      <a:pt x="20206" y="4955"/>
                    </a:lnTo>
                    <a:lnTo>
                      <a:pt x="19664" y="4090"/>
                    </a:lnTo>
                    <a:lnTo>
                      <a:pt x="19002" y="3310"/>
                    </a:lnTo>
                    <a:lnTo>
                      <a:pt x="18649" y="2921"/>
                    </a:lnTo>
                    <a:lnTo>
                      <a:pt x="18272" y="2575"/>
                    </a:lnTo>
                    <a:lnTo>
                      <a:pt x="17468" y="1926"/>
                    </a:lnTo>
                    <a:lnTo>
                      <a:pt x="16618" y="1384"/>
                    </a:lnTo>
                    <a:lnTo>
                      <a:pt x="15698" y="930"/>
                    </a:lnTo>
                    <a:lnTo>
                      <a:pt x="14730" y="562"/>
                    </a:lnTo>
                    <a:lnTo>
                      <a:pt x="13669" y="303"/>
                    </a:lnTo>
                    <a:lnTo>
                      <a:pt x="11992" y="43"/>
                    </a:lnTo>
                    <a:lnTo>
                      <a:pt x="1078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94" name="Google Shape;1494;p90"/>
            <p:cNvGrpSpPr/>
            <p:nvPr/>
          </p:nvGrpSpPr>
          <p:grpSpPr>
            <a:xfrm>
              <a:off x="9" y="0"/>
              <a:ext cx="281154" cy="281164"/>
              <a:chOff x="9" y="0"/>
              <a:chExt cx="281154" cy="281164"/>
            </a:xfrm>
          </p:grpSpPr>
          <p:sp>
            <p:nvSpPr>
              <p:cNvPr id="1495" name="Google Shape;1495;p90"/>
              <p:cNvSpPr/>
              <p:nvPr/>
            </p:nvSpPr>
            <p:spPr>
              <a:xfrm>
                <a:off x="22560" y="0"/>
                <a:ext cx="243378" cy="172530"/>
              </a:xfrm>
              <a:custGeom>
                <a:rect b="b" l="l" r="r" t="t"/>
                <a:pathLst>
                  <a:path extrusionOk="0" h="21600" w="21600">
                    <a:moveTo>
                      <a:pt x="10077" y="0"/>
                    </a:moveTo>
                    <a:lnTo>
                      <a:pt x="9259" y="80"/>
                    </a:lnTo>
                    <a:lnTo>
                      <a:pt x="8469" y="226"/>
                    </a:lnTo>
                    <a:lnTo>
                      <a:pt x="7689" y="438"/>
                    </a:lnTo>
                    <a:lnTo>
                      <a:pt x="6918" y="717"/>
                    </a:lnTo>
                    <a:lnTo>
                      <a:pt x="6176" y="1061"/>
                    </a:lnTo>
                    <a:lnTo>
                      <a:pt x="5461" y="1472"/>
                    </a:lnTo>
                    <a:lnTo>
                      <a:pt x="4756" y="1949"/>
                    </a:lnTo>
                    <a:lnTo>
                      <a:pt x="4089" y="2480"/>
                    </a:lnTo>
                    <a:lnTo>
                      <a:pt x="3440" y="3063"/>
                    </a:lnTo>
                    <a:lnTo>
                      <a:pt x="2820" y="3699"/>
                    </a:lnTo>
                    <a:lnTo>
                      <a:pt x="2237" y="4389"/>
                    </a:lnTo>
                    <a:lnTo>
                      <a:pt x="1674" y="5132"/>
                    </a:lnTo>
                    <a:lnTo>
                      <a:pt x="1147" y="5914"/>
                    </a:lnTo>
                    <a:lnTo>
                      <a:pt x="658" y="6750"/>
                    </a:lnTo>
                    <a:lnTo>
                      <a:pt x="207" y="7624"/>
                    </a:lnTo>
                    <a:lnTo>
                      <a:pt x="0" y="8076"/>
                    </a:lnTo>
                    <a:lnTo>
                      <a:pt x="0" y="21600"/>
                    </a:lnTo>
                    <a:lnTo>
                      <a:pt x="5574" y="21600"/>
                    </a:lnTo>
                    <a:lnTo>
                      <a:pt x="10490" y="9600"/>
                    </a:lnTo>
                    <a:lnTo>
                      <a:pt x="21600" y="9600"/>
                    </a:lnTo>
                    <a:lnTo>
                      <a:pt x="21403" y="9070"/>
                    </a:lnTo>
                    <a:lnTo>
                      <a:pt x="20970" y="8036"/>
                    </a:lnTo>
                    <a:lnTo>
                      <a:pt x="20482" y="7068"/>
                    </a:lnTo>
                    <a:lnTo>
                      <a:pt x="19955" y="6140"/>
                    </a:lnTo>
                    <a:lnTo>
                      <a:pt x="19382" y="5265"/>
                    </a:lnTo>
                    <a:lnTo>
                      <a:pt x="18771" y="4443"/>
                    </a:lnTo>
                    <a:lnTo>
                      <a:pt x="18123" y="3687"/>
                    </a:lnTo>
                    <a:lnTo>
                      <a:pt x="17445" y="2983"/>
                    </a:lnTo>
                    <a:lnTo>
                      <a:pt x="16722" y="2347"/>
                    </a:lnTo>
                    <a:lnTo>
                      <a:pt x="15970" y="1791"/>
                    </a:lnTo>
                    <a:lnTo>
                      <a:pt x="15199" y="1300"/>
                    </a:lnTo>
                    <a:lnTo>
                      <a:pt x="14391" y="876"/>
                    </a:lnTo>
                    <a:lnTo>
                      <a:pt x="13554" y="531"/>
                    </a:lnTo>
                    <a:lnTo>
                      <a:pt x="12708" y="279"/>
                    </a:lnTo>
                    <a:lnTo>
                      <a:pt x="11834" y="93"/>
                    </a:lnTo>
                    <a:lnTo>
                      <a:pt x="10941" y="14"/>
                    </a:lnTo>
                    <a:lnTo>
                      <a:pt x="10490"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6" name="Google Shape;1496;p90"/>
              <p:cNvSpPr/>
              <p:nvPr/>
            </p:nvSpPr>
            <p:spPr>
              <a:xfrm>
                <a:off x="9" y="64495"/>
                <a:ext cx="196020" cy="216540"/>
              </a:xfrm>
              <a:custGeom>
                <a:rect b="b" l="l" r="r" t="t"/>
                <a:pathLst>
                  <a:path extrusionOk="0" h="21600" w="21600">
                    <a:moveTo>
                      <a:pt x="2462" y="0"/>
                    </a:moveTo>
                    <a:lnTo>
                      <a:pt x="2182" y="411"/>
                    </a:lnTo>
                    <a:lnTo>
                      <a:pt x="1656" y="1267"/>
                    </a:lnTo>
                    <a:lnTo>
                      <a:pt x="1202" y="2165"/>
                    </a:lnTo>
                    <a:lnTo>
                      <a:pt x="817" y="3084"/>
                    </a:lnTo>
                    <a:lnTo>
                      <a:pt x="490" y="4045"/>
                    </a:lnTo>
                    <a:lnTo>
                      <a:pt x="257" y="5027"/>
                    </a:lnTo>
                    <a:lnTo>
                      <a:pt x="93" y="6031"/>
                    </a:lnTo>
                    <a:lnTo>
                      <a:pt x="11" y="7055"/>
                    </a:lnTo>
                    <a:lnTo>
                      <a:pt x="0" y="7573"/>
                    </a:lnTo>
                    <a:lnTo>
                      <a:pt x="11" y="8280"/>
                    </a:lnTo>
                    <a:lnTo>
                      <a:pt x="164" y="9653"/>
                    </a:lnTo>
                    <a:lnTo>
                      <a:pt x="467" y="10985"/>
                    </a:lnTo>
                    <a:lnTo>
                      <a:pt x="887" y="12273"/>
                    </a:lnTo>
                    <a:lnTo>
                      <a:pt x="1447" y="13499"/>
                    </a:lnTo>
                    <a:lnTo>
                      <a:pt x="2124" y="14671"/>
                    </a:lnTo>
                    <a:lnTo>
                      <a:pt x="2918" y="15770"/>
                    </a:lnTo>
                    <a:lnTo>
                      <a:pt x="3828" y="16804"/>
                    </a:lnTo>
                    <a:lnTo>
                      <a:pt x="4819" y="17745"/>
                    </a:lnTo>
                    <a:lnTo>
                      <a:pt x="5916" y="18600"/>
                    </a:lnTo>
                    <a:lnTo>
                      <a:pt x="7094" y="19371"/>
                    </a:lnTo>
                    <a:lnTo>
                      <a:pt x="8343" y="20036"/>
                    </a:lnTo>
                    <a:lnTo>
                      <a:pt x="9674" y="20586"/>
                    </a:lnTo>
                    <a:lnTo>
                      <a:pt x="11062" y="21030"/>
                    </a:lnTo>
                    <a:lnTo>
                      <a:pt x="12509" y="21357"/>
                    </a:lnTo>
                    <a:lnTo>
                      <a:pt x="14015" y="21557"/>
                    </a:lnTo>
                    <a:lnTo>
                      <a:pt x="14774" y="21600"/>
                    </a:lnTo>
                    <a:lnTo>
                      <a:pt x="21600" y="15421"/>
                    </a:lnTo>
                    <a:lnTo>
                      <a:pt x="21600" y="10773"/>
                    </a:lnTo>
                    <a:lnTo>
                      <a:pt x="9405" y="10773"/>
                    </a:lnTo>
                    <a:lnTo>
                      <a:pt x="2462"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7" name="Google Shape;1497;p90"/>
              <p:cNvSpPr/>
              <p:nvPr/>
            </p:nvSpPr>
            <p:spPr>
              <a:xfrm>
                <a:off x="133959" y="76666"/>
                <a:ext cx="147204" cy="204498"/>
              </a:xfrm>
              <a:custGeom>
                <a:rect b="b" l="l" r="r" t="t"/>
                <a:pathLst>
                  <a:path extrusionOk="0" h="21600" w="21600">
                    <a:moveTo>
                      <a:pt x="994" y="0"/>
                    </a:moveTo>
                    <a:lnTo>
                      <a:pt x="9107" y="10123"/>
                    </a:lnTo>
                    <a:lnTo>
                      <a:pt x="0" y="21589"/>
                    </a:lnTo>
                    <a:lnTo>
                      <a:pt x="482" y="21600"/>
                    </a:lnTo>
                    <a:lnTo>
                      <a:pt x="979" y="21600"/>
                    </a:lnTo>
                    <a:lnTo>
                      <a:pt x="2036" y="21589"/>
                    </a:lnTo>
                    <a:lnTo>
                      <a:pt x="4118" y="21433"/>
                    </a:lnTo>
                    <a:lnTo>
                      <a:pt x="6138" y="21142"/>
                    </a:lnTo>
                    <a:lnTo>
                      <a:pt x="8064" y="20706"/>
                    </a:lnTo>
                    <a:lnTo>
                      <a:pt x="9930" y="20135"/>
                    </a:lnTo>
                    <a:lnTo>
                      <a:pt x="11670" y="19452"/>
                    </a:lnTo>
                    <a:lnTo>
                      <a:pt x="13318" y="18647"/>
                    </a:lnTo>
                    <a:lnTo>
                      <a:pt x="14856" y="17741"/>
                    </a:lnTo>
                    <a:lnTo>
                      <a:pt x="16254" y="16734"/>
                    </a:lnTo>
                    <a:lnTo>
                      <a:pt x="17513" y="15638"/>
                    </a:lnTo>
                    <a:lnTo>
                      <a:pt x="18617" y="14452"/>
                    </a:lnTo>
                    <a:lnTo>
                      <a:pt x="19580" y="13189"/>
                    </a:lnTo>
                    <a:lnTo>
                      <a:pt x="20357" y="11857"/>
                    </a:lnTo>
                    <a:lnTo>
                      <a:pt x="20963" y="10459"/>
                    </a:lnTo>
                    <a:lnTo>
                      <a:pt x="21368" y="9016"/>
                    </a:lnTo>
                    <a:lnTo>
                      <a:pt x="21584" y="7517"/>
                    </a:lnTo>
                    <a:lnTo>
                      <a:pt x="21600" y="6756"/>
                    </a:lnTo>
                    <a:lnTo>
                      <a:pt x="21600" y="6298"/>
                    </a:lnTo>
                    <a:lnTo>
                      <a:pt x="21523" y="5392"/>
                    </a:lnTo>
                    <a:lnTo>
                      <a:pt x="21368" y="4519"/>
                    </a:lnTo>
                    <a:lnTo>
                      <a:pt x="21150" y="3647"/>
                    </a:lnTo>
                    <a:lnTo>
                      <a:pt x="20698" y="2383"/>
                    </a:lnTo>
                    <a:lnTo>
                      <a:pt x="19859" y="761"/>
                    </a:lnTo>
                    <a:lnTo>
                      <a:pt x="19347"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8" name="Google Shape;1498;p90"/>
              <p:cNvSpPr/>
              <p:nvPr/>
            </p:nvSpPr>
            <p:spPr>
              <a:xfrm>
                <a:off x="76775" y="76666"/>
                <a:ext cx="127818" cy="127818"/>
              </a:xfrm>
              <a:custGeom>
                <a:rect b="b" l="l" r="r" t="t"/>
                <a:pathLst>
                  <a:path extrusionOk="0" h="21600" w="21600">
                    <a:moveTo>
                      <a:pt x="10255" y="0"/>
                    </a:moveTo>
                    <a:lnTo>
                      <a:pt x="9162" y="108"/>
                    </a:lnTo>
                    <a:lnTo>
                      <a:pt x="8107" y="340"/>
                    </a:lnTo>
                    <a:lnTo>
                      <a:pt x="7087" y="645"/>
                    </a:lnTo>
                    <a:lnTo>
                      <a:pt x="6120" y="1055"/>
                    </a:lnTo>
                    <a:lnTo>
                      <a:pt x="5208" y="1557"/>
                    </a:lnTo>
                    <a:lnTo>
                      <a:pt x="4331" y="2148"/>
                    </a:lnTo>
                    <a:lnTo>
                      <a:pt x="3543" y="2793"/>
                    </a:lnTo>
                    <a:lnTo>
                      <a:pt x="2809" y="3526"/>
                    </a:lnTo>
                    <a:lnTo>
                      <a:pt x="2148" y="4331"/>
                    </a:lnTo>
                    <a:lnTo>
                      <a:pt x="1557" y="5190"/>
                    </a:lnTo>
                    <a:lnTo>
                      <a:pt x="1055" y="6120"/>
                    </a:lnTo>
                    <a:lnTo>
                      <a:pt x="645" y="7087"/>
                    </a:lnTo>
                    <a:lnTo>
                      <a:pt x="340" y="8107"/>
                    </a:lnTo>
                    <a:lnTo>
                      <a:pt x="126" y="9145"/>
                    </a:lnTo>
                    <a:lnTo>
                      <a:pt x="18" y="10236"/>
                    </a:lnTo>
                    <a:lnTo>
                      <a:pt x="0" y="10808"/>
                    </a:lnTo>
                    <a:lnTo>
                      <a:pt x="18" y="11364"/>
                    </a:lnTo>
                    <a:lnTo>
                      <a:pt x="126" y="12455"/>
                    </a:lnTo>
                    <a:lnTo>
                      <a:pt x="340" y="13493"/>
                    </a:lnTo>
                    <a:lnTo>
                      <a:pt x="645" y="14513"/>
                    </a:lnTo>
                    <a:lnTo>
                      <a:pt x="1055" y="15480"/>
                    </a:lnTo>
                    <a:lnTo>
                      <a:pt x="1557" y="16410"/>
                    </a:lnTo>
                    <a:lnTo>
                      <a:pt x="2148" y="17269"/>
                    </a:lnTo>
                    <a:lnTo>
                      <a:pt x="2809" y="18074"/>
                    </a:lnTo>
                    <a:lnTo>
                      <a:pt x="3543" y="18807"/>
                    </a:lnTo>
                    <a:lnTo>
                      <a:pt x="4331" y="19452"/>
                    </a:lnTo>
                    <a:lnTo>
                      <a:pt x="5208" y="20043"/>
                    </a:lnTo>
                    <a:lnTo>
                      <a:pt x="6120" y="20543"/>
                    </a:lnTo>
                    <a:lnTo>
                      <a:pt x="7087" y="20955"/>
                    </a:lnTo>
                    <a:lnTo>
                      <a:pt x="8107" y="21260"/>
                    </a:lnTo>
                    <a:lnTo>
                      <a:pt x="9162" y="21492"/>
                    </a:lnTo>
                    <a:lnTo>
                      <a:pt x="10255" y="21600"/>
                    </a:lnTo>
                    <a:lnTo>
                      <a:pt x="11364" y="21600"/>
                    </a:lnTo>
                    <a:lnTo>
                      <a:pt x="12455" y="21492"/>
                    </a:lnTo>
                    <a:lnTo>
                      <a:pt x="13512" y="21260"/>
                    </a:lnTo>
                    <a:lnTo>
                      <a:pt x="14513" y="20955"/>
                    </a:lnTo>
                    <a:lnTo>
                      <a:pt x="15498" y="20543"/>
                    </a:lnTo>
                    <a:lnTo>
                      <a:pt x="16410" y="20043"/>
                    </a:lnTo>
                    <a:lnTo>
                      <a:pt x="17269" y="19452"/>
                    </a:lnTo>
                    <a:lnTo>
                      <a:pt x="18075" y="18807"/>
                    </a:lnTo>
                    <a:lnTo>
                      <a:pt x="18807" y="18074"/>
                    </a:lnTo>
                    <a:lnTo>
                      <a:pt x="19471" y="17269"/>
                    </a:lnTo>
                    <a:lnTo>
                      <a:pt x="20043" y="16410"/>
                    </a:lnTo>
                    <a:lnTo>
                      <a:pt x="20545" y="15480"/>
                    </a:lnTo>
                    <a:lnTo>
                      <a:pt x="20955" y="14513"/>
                    </a:lnTo>
                    <a:lnTo>
                      <a:pt x="21278" y="13493"/>
                    </a:lnTo>
                    <a:lnTo>
                      <a:pt x="21492" y="12455"/>
                    </a:lnTo>
                    <a:lnTo>
                      <a:pt x="21600" y="11364"/>
                    </a:lnTo>
                    <a:lnTo>
                      <a:pt x="21600" y="10236"/>
                    </a:lnTo>
                    <a:lnTo>
                      <a:pt x="21492" y="9145"/>
                    </a:lnTo>
                    <a:lnTo>
                      <a:pt x="21278" y="8107"/>
                    </a:lnTo>
                    <a:lnTo>
                      <a:pt x="20955" y="7087"/>
                    </a:lnTo>
                    <a:lnTo>
                      <a:pt x="20545" y="6120"/>
                    </a:lnTo>
                    <a:lnTo>
                      <a:pt x="20043" y="5190"/>
                    </a:lnTo>
                    <a:lnTo>
                      <a:pt x="19471" y="4331"/>
                    </a:lnTo>
                    <a:lnTo>
                      <a:pt x="18807" y="3526"/>
                    </a:lnTo>
                    <a:lnTo>
                      <a:pt x="18075" y="2793"/>
                    </a:lnTo>
                    <a:lnTo>
                      <a:pt x="17269" y="2148"/>
                    </a:lnTo>
                    <a:lnTo>
                      <a:pt x="16410" y="1557"/>
                    </a:lnTo>
                    <a:lnTo>
                      <a:pt x="15498" y="1055"/>
                    </a:lnTo>
                    <a:lnTo>
                      <a:pt x="14513" y="645"/>
                    </a:lnTo>
                    <a:lnTo>
                      <a:pt x="13512" y="340"/>
                    </a:lnTo>
                    <a:lnTo>
                      <a:pt x="12455" y="108"/>
                    </a:lnTo>
                    <a:lnTo>
                      <a:pt x="11364" y="0"/>
                    </a:lnTo>
                    <a:close/>
                  </a:path>
                </a:pathLst>
              </a:custGeom>
              <a:solidFill>
                <a:srgbClr val="FFFFFF"/>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9" name="Google Shape;1499;p90"/>
              <p:cNvSpPr/>
              <p:nvPr/>
            </p:nvSpPr>
            <p:spPr>
              <a:xfrm>
                <a:off x="89594" y="89486"/>
                <a:ext cx="102222" cy="102168"/>
              </a:xfrm>
              <a:custGeom>
                <a:rect b="b" l="l" r="r" t="t"/>
                <a:pathLst>
                  <a:path extrusionOk="0" h="21600" w="21600">
                    <a:moveTo>
                      <a:pt x="10252" y="0"/>
                    </a:moveTo>
                    <a:lnTo>
                      <a:pt x="9155" y="112"/>
                    </a:lnTo>
                    <a:lnTo>
                      <a:pt x="8102" y="335"/>
                    </a:lnTo>
                    <a:lnTo>
                      <a:pt x="7095" y="649"/>
                    </a:lnTo>
                    <a:lnTo>
                      <a:pt x="5641" y="1297"/>
                    </a:lnTo>
                    <a:lnTo>
                      <a:pt x="3916" y="2462"/>
                    </a:lnTo>
                    <a:lnTo>
                      <a:pt x="2461" y="3917"/>
                    </a:lnTo>
                    <a:lnTo>
                      <a:pt x="1297" y="5641"/>
                    </a:lnTo>
                    <a:lnTo>
                      <a:pt x="649" y="7096"/>
                    </a:lnTo>
                    <a:lnTo>
                      <a:pt x="335" y="8103"/>
                    </a:lnTo>
                    <a:lnTo>
                      <a:pt x="133" y="9155"/>
                    </a:lnTo>
                    <a:lnTo>
                      <a:pt x="21" y="10252"/>
                    </a:lnTo>
                    <a:lnTo>
                      <a:pt x="0" y="10811"/>
                    </a:lnTo>
                    <a:lnTo>
                      <a:pt x="21" y="11348"/>
                    </a:lnTo>
                    <a:lnTo>
                      <a:pt x="133" y="12445"/>
                    </a:lnTo>
                    <a:lnTo>
                      <a:pt x="335" y="13497"/>
                    </a:lnTo>
                    <a:lnTo>
                      <a:pt x="649" y="14504"/>
                    </a:lnTo>
                    <a:lnTo>
                      <a:pt x="1297" y="15959"/>
                    </a:lnTo>
                    <a:lnTo>
                      <a:pt x="2461" y="17683"/>
                    </a:lnTo>
                    <a:lnTo>
                      <a:pt x="3916" y="19138"/>
                    </a:lnTo>
                    <a:lnTo>
                      <a:pt x="5641" y="20303"/>
                    </a:lnTo>
                    <a:lnTo>
                      <a:pt x="7095" y="20951"/>
                    </a:lnTo>
                    <a:lnTo>
                      <a:pt x="8102" y="21265"/>
                    </a:lnTo>
                    <a:lnTo>
                      <a:pt x="9155" y="21488"/>
                    </a:lnTo>
                    <a:lnTo>
                      <a:pt x="10252" y="21600"/>
                    </a:lnTo>
                    <a:lnTo>
                      <a:pt x="11370" y="21600"/>
                    </a:lnTo>
                    <a:lnTo>
                      <a:pt x="12443" y="21488"/>
                    </a:lnTo>
                    <a:lnTo>
                      <a:pt x="13496" y="21265"/>
                    </a:lnTo>
                    <a:lnTo>
                      <a:pt x="14526" y="20951"/>
                    </a:lnTo>
                    <a:lnTo>
                      <a:pt x="15959" y="20303"/>
                    </a:lnTo>
                    <a:lnTo>
                      <a:pt x="17682" y="19138"/>
                    </a:lnTo>
                    <a:lnTo>
                      <a:pt x="19160" y="17683"/>
                    </a:lnTo>
                    <a:lnTo>
                      <a:pt x="20324" y="15959"/>
                    </a:lnTo>
                    <a:lnTo>
                      <a:pt x="20950" y="14504"/>
                    </a:lnTo>
                    <a:lnTo>
                      <a:pt x="21263" y="13497"/>
                    </a:lnTo>
                    <a:lnTo>
                      <a:pt x="21486" y="12445"/>
                    </a:lnTo>
                    <a:lnTo>
                      <a:pt x="21600" y="11348"/>
                    </a:lnTo>
                    <a:lnTo>
                      <a:pt x="21600" y="10252"/>
                    </a:lnTo>
                    <a:lnTo>
                      <a:pt x="21486" y="9155"/>
                    </a:lnTo>
                    <a:lnTo>
                      <a:pt x="21263" y="8103"/>
                    </a:lnTo>
                    <a:lnTo>
                      <a:pt x="20950" y="7096"/>
                    </a:lnTo>
                    <a:lnTo>
                      <a:pt x="20324" y="5641"/>
                    </a:lnTo>
                    <a:lnTo>
                      <a:pt x="19160" y="3917"/>
                    </a:lnTo>
                    <a:lnTo>
                      <a:pt x="17682" y="2462"/>
                    </a:lnTo>
                    <a:lnTo>
                      <a:pt x="15959" y="1297"/>
                    </a:lnTo>
                    <a:lnTo>
                      <a:pt x="14526" y="649"/>
                    </a:lnTo>
                    <a:lnTo>
                      <a:pt x="13496" y="335"/>
                    </a:lnTo>
                    <a:lnTo>
                      <a:pt x="12443" y="112"/>
                    </a:lnTo>
                    <a:lnTo>
                      <a:pt x="11370"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500" name="Google Shape;1500;p90"/>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3_1_2_1_1">
  <p:cSld name="CUSTOM_3_1_1_1_1_1_1_1_1_1_1_1_3_1_2_1_1 3">
    <p:spTree>
      <p:nvGrpSpPr>
        <p:cNvPr id="1501" name="Shape 1501"/>
        <p:cNvGrpSpPr/>
        <p:nvPr/>
      </p:nvGrpSpPr>
      <p:grpSpPr>
        <a:xfrm>
          <a:off x="0" y="0"/>
          <a:ext cx="0" cy="0"/>
          <a:chOff x="0" y="0"/>
          <a:chExt cx="0" cy="0"/>
        </a:xfrm>
      </p:grpSpPr>
      <p:sp>
        <p:nvSpPr>
          <p:cNvPr id="1502" name="Google Shape;1502;p91"/>
          <p:cNvSpPr txBox="1"/>
          <p:nvPr>
            <p:ph type="title"/>
          </p:nvPr>
        </p:nvSpPr>
        <p:spPr>
          <a:xfrm>
            <a:off x="761949" y="811491"/>
            <a:ext cx="5079900" cy="176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3100"/>
              <a:buFont typeface="Arial"/>
              <a:buNone/>
              <a:defRPr sz="31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503" name="Google Shape;1503;p91"/>
          <p:cNvGrpSpPr/>
          <p:nvPr/>
        </p:nvGrpSpPr>
        <p:grpSpPr>
          <a:xfrm>
            <a:off x="761958" y="4604670"/>
            <a:ext cx="659490" cy="163439"/>
            <a:chOff x="8" y="8"/>
            <a:chExt cx="659490" cy="163439"/>
          </a:xfrm>
        </p:grpSpPr>
        <p:sp>
          <p:nvSpPr>
            <p:cNvPr id="1504" name="Google Shape;1504;p91"/>
            <p:cNvSpPr/>
            <p:nvPr/>
          </p:nvSpPr>
          <p:spPr>
            <a:xfrm>
              <a:off x="8" y="8"/>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5" name="Google Shape;1505;p91"/>
            <p:cNvSpPr/>
            <p:nvPr/>
          </p:nvSpPr>
          <p:spPr>
            <a:xfrm>
              <a:off x="211893" y="8"/>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8"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6" name="Google Shape;1506;p91"/>
            <p:cNvSpPr/>
            <p:nvPr/>
          </p:nvSpPr>
          <p:spPr>
            <a:xfrm>
              <a:off x="335437" y="52847"/>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5"/>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7" name="Google Shape;1507;p91"/>
            <p:cNvSpPr/>
            <p:nvPr/>
          </p:nvSpPr>
          <p:spPr>
            <a:xfrm>
              <a:off x="447696" y="1786"/>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8" name="Google Shape;1508;p91"/>
            <p:cNvSpPr/>
            <p:nvPr/>
          </p:nvSpPr>
          <p:spPr>
            <a:xfrm>
              <a:off x="484140" y="20057"/>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9" name="Google Shape;1509;p91"/>
            <p:cNvSpPr/>
            <p:nvPr/>
          </p:nvSpPr>
          <p:spPr>
            <a:xfrm>
              <a:off x="554630" y="49399"/>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510" name="Google Shape;1510;p9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3_1_1_1_1_1_1_1_1_1_1_1_2_1_1_2_1_1">
  <p:cSld name="CUSTOM_3_1_1_1_1_1_1_1_1_1_1_1_2_1_1_2_1_1 3">
    <p:spTree>
      <p:nvGrpSpPr>
        <p:cNvPr id="1511" name="Shape 1511"/>
        <p:cNvGrpSpPr/>
        <p:nvPr/>
      </p:nvGrpSpPr>
      <p:grpSpPr>
        <a:xfrm>
          <a:off x="0" y="0"/>
          <a:ext cx="0" cy="0"/>
          <a:chOff x="0" y="0"/>
          <a:chExt cx="0" cy="0"/>
        </a:xfrm>
      </p:grpSpPr>
      <p:sp>
        <p:nvSpPr>
          <p:cNvPr id="1512" name="Google Shape;1512;p92"/>
          <p:cNvSpPr txBox="1"/>
          <p:nvPr>
            <p:ph type="title"/>
          </p:nvPr>
        </p:nvSpPr>
        <p:spPr>
          <a:xfrm>
            <a:off x="761949" y="811491"/>
            <a:ext cx="5079900" cy="352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13" name="Google Shape;1513;p92"/>
          <p:cNvSpPr txBox="1"/>
          <p:nvPr>
            <p:ph idx="1" type="body"/>
          </p:nvPr>
        </p:nvSpPr>
        <p:spPr>
          <a:xfrm>
            <a:off x="761975" y="1516391"/>
            <a:ext cx="5079900" cy="24672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514" name="Google Shape;1514;p92"/>
          <p:cNvGrpSpPr/>
          <p:nvPr/>
        </p:nvGrpSpPr>
        <p:grpSpPr>
          <a:xfrm>
            <a:off x="761958" y="4604670"/>
            <a:ext cx="659490" cy="163439"/>
            <a:chOff x="8" y="8"/>
            <a:chExt cx="659490" cy="163439"/>
          </a:xfrm>
        </p:grpSpPr>
        <p:sp>
          <p:nvSpPr>
            <p:cNvPr id="1515" name="Google Shape;1515;p92"/>
            <p:cNvSpPr/>
            <p:nvPr/>
          </p:nvSpPr>
          <p:spPr>
            <a:xfrm>
              <a:off x="8" y="8"/>
              <a:ext cx="160596" cy="163404"/>
            </a:xfrm>
            <a:custGeom>
              <a:rect b="b" l="l" r="r" t="t"/>
              <a:pathLst>
                <a:path extrusionOk="0" h="21600" w="21600">
                  <a:moveTo>
                    <a:pt x="11137" y="0"/>
                  </a:moveTo>
                  <a:lnTo>
                    <a:pt x="10561" y="13"/>
                  </a:lnTo>
                  <a:lnTo>
                    <a:pt x="9452" y="110"/>
                  </a:lnTo>
                  <a:lnTo>
                    <a:pt x="8370" y="317"/>
                  </a:lnTo>
                  <a:lnTo>
                    <a:pt x="7318" y="621"/>
                  </a:lnTo>
                  <a:lnTo>
                    <a:pt x="6812" y="814"/>
                  </a:lnTo>
                  <a:lnTo>
                    <a:pt x="6306" y="1022"/>
                  </a:lnTo>
                  <a:lnTo>
                    <a:pt x="5350" y="1518"/>
                  </a:lnTo>
                  <a:lnTo>
                    <a:pt x="4467" y="2070"/>
                  </a:lnTo>
                  <a:lnTo>
                    <a:pt x="3652" y="2704"/>
                  </a:lnTo>
                  <a:lnTo>
                    <a:pt x="3272" y="3050"/>
                  </a:lnTo>
                  <a:lnTo>
                    <a:pt x="2893" y="3422"/>
                  </a:lnTo>
                  <a:lnTo>
                    <a:pt x="2219" y="4209"/>
                  </a:lnTo>
                  <a:lnTo>
                    <a:pt x="1616" y="5065"/>
                  </a:lnTo>
                  <a:lnTo>
                    <a:pt x="1095" y="5990"/>
                  </a:lnTo>
                  <a:lnTo>
                    <a:pt x="885" y="6473"/>
                  </a:lnTo>
                  <a:lnTo>
                    <a:pt x="674" y="6969"/>
                  </a:lnTo>
                  <a:lnTo>
                    <a:pt x="337" y="8005"/>
                  </a:lnTo>
                  <a:lnTo>
                    <a:pt x="127" y="9082"/>
                  </a:lnTo>
                  <a:lnTo>
                    <a:pt x="14" y="10214"/>
                  </a:lnTo>
                  <a:lnTo>
                    <a:pt x="0" y="10807"/>
                  </a:lnTo>
                  <a:lnTo>
                    <a:pt x="14" y="11386"/>
                  </a:lnTo>
                  <a:lnTo>
                    <a:pt x="127" y="12518"/>
                  </a:lnTo>
                  <a:lnTo>
                    <a:pt x="337" y="13609"/>
                  </a:lnTo>
                  <a:lnTo>
                    <a:pt x="674" y="14644"/>
                  </a:lnTo>
                  <a:lnTo>
                    <a:pt x="885" y="15127"/>
                  </a:lnTo>
                  <a:lnTo>
                    <a:pt x="1095" y="15624"/>
                  </a:lnTo>
                  <a:lnTo>
                    <a:pt x="1616" y="16535"/>
                  </a:lnTo>
                  <a:lnTo>
                    <a:pt x="2219" y="17391"/>
                  </a:lnTo>
                  <a:lnTo>
                    <a:pt x="2893" y="18178"/>
                  </a:lnTo>
                  <a:lnTo>
                    <a:pt x="3272" y="18536"/>
                  </a:lnTo>
                  <a:lnTo>
                    <a:pt x="3652" y="18896"/>
                  </a:lnTo>
                  <a:lnTo>
                    <a:pt x="4480" y="19530"/>
                  </a:lnTo>
                  <a:lnTo>
                    <a:pt x="5365" y="20095"/>
                  </a:lnTo>
                  <a:lnTo>
                    <a:pt x="6306" y="20578"/>
                  </a:lnTo>
                  <a:lnTo>
                    <a:pt x="6812" y="20800"/>
                  </a:lnTo>
                  <a:lnTo>
                    <a:pt x="7318" y="20979"/>
                  </a:lnTo>
                  <a:lnTo>
                    <a:pt x="8370" y="21283"/>
                  </a:lnTo>
                  <a:lnTo>
                    <a:pt x="9452" y="21490"/>
                  </a:lnTo>
                  <a:lnTo>
                    <a:pt x="10561" y="21600"/>
                  </a:lnTo>
                  <a:lnTo>
                    <a:pt x="11770" y="21600"/>
                  </a:lnTo>
                  <a:lnTo>
                    <a:pt x="12963" y="21504"/>
                  </a:lnTo>
                  <a:lnTo>
                    <a:pt x="14100" y="21296"/>
                  </a:lnTo>
                  <a:lnTo>
                    <a:pt x="15154" y="20992"/>
                  </a:lnTo>
                  <a:lnTo>
                    <a:pt x="15660" y="20800"/>
                  </a:lnTo>
                  <a:lnTo>
                    <a:pt x="16152" y="20578"/>
                  </a:lnTo>
                  <a:lnTo>
                    <a:pt x="17065" y="20082"/>
                  </a:lnTo>
                  <a:lnTo>
                    <a:pt x="17906" y="19516"/>
                  </a:lnTo>
                  <a:lnTo>
                    <a:pt x="18694" y="18854"/>
                  </a:lnTo>
                  <a:lnTo>
                    <a:pt x="19045" y="18494"/>
                  </a:lnTo>
                  <a:lnTo>
                    <a:pt x="19367" y="18163"/>
                  </a:lnTo>
                  <a:lnTo>
                    <a:pt x="19929" y="17445"/>
                  </a:lnTo>
                  <a:lnTo>
                    <a:pt x="20407" y="16673"/>
                  </a:lnTo>
                  <a:lnTo>
                    <a:pt x="20799" y="15859"/>
                  </a:lnTo>
                  <a:lnTo>
                    <a:pt x="20954" y="15430"/>
                  </a:lnTo>
                  <a:lnTo>
                    <a:pt x="21109" y="14989"/>
                  </a:lnTo>
                  <a:lnTo>
                    <a:pt x="21348" y="14078"/>
                  </a:lnTo>
                  <a:lnTo>
                    <a:pt x="21502" y="13126"/>
                  </a:lnTo>
                  <a:lnTo>
                    <a:pt x="21587" y="12118"/>
                  </a:lnTo>
                  <a:lnTo>
                    <a:pt x="21600" y="11594"/>
                  </a:lnTo>
                  <a:lnTo>
                    <a:pt x="21587" y="11097"/>
                  </a:lnTo>
                  <a:lnTo>
                    <a:pt x="21530" y="10586"/>
                  </a:lnTo>
                  <a:lnTo>
                    <a:pt x="21445" y="10089"/>
                  </a:lnTo>
                  <a:lnTo>
                    <a:pt x="21362" y="9717"/>
                  </a:lnTo>
                  <a:lnTo>
                    <a:pt x="11025" y="9717"/>
                  </a:lnTo>
                  <a:lnTo>
                    <a:pt x="11025" y="13249"/>
                  </a:lnTo>
                  <a:lnTo>
                    <a:pt x="17359" y="13249"/>
                  </a:lnTo>
                  <a:lnTo>
                    <a:pt x="17232" y="13692"/>
                  </a:lnTo>
                  <a:lnTo>
                    <a:pt x="16896" y="14492"/>
                  </a:lnTo>
                  <a:lnTo>
                    <a:pt x="16699" y="14864"/>
                  </a:lnTo>
                  <a:lnTo>
                    <a:pt x="16474" y="15195"/>
                  </a:lnTo>
                  <a:lnTo>
                    <a:pt x="15997" y="15790"/>
                  </a:lnTo>
                  <a:lnTo>
                    <a:pt x="15730" y="16052"/>
                  </a:lnTo>
                  <a:lnTo>
                    <a:pt x="15309" y="16396"/>
                  </a:lnTo>
                  <a:lnTo>
                    <a:pt x="14339" y="16962"/>
                  </a:lnTo>
                  <a:lnTo>
                    <a:pt x="13806" y="17183"/>
                  </a:lnTo>
                  <a:lnTo>
                    <a:pt x="13230" y="17377"/>
                  </a:lnTo>
                  <a:lnTo>
                    <a:pt x="11910" y="17584"/>
                  </a:lnTo>
                  <a:lnTo>
                    <a:pt x="11166" y="17597"/>
                  </a:lnTo>
                  <a:lnTo>
                    <a:pt x="10463" y="17584"/>
                  </a:lnTo>
                  <a:lnTo>
                    <a:pt x="9452" y="17418"/>
                  </a:lnTo>
                  <a:lnTo>
                    <a:pt x="8806" y="17239"/>
                  </a:lnTo>
                  <a:lnTo>
                    <a:pt x="8497" y="17114"/>
                  </a:lnTo>
                  <a:lnTo>
                    <a:pt x="7894" y="16852"/>
                  </a:lnTo>
                  <a:lnTo>
                    <a:pt x="6784" y="16163"/>
                  </a:lnTo>
                  <a:lnTo>
                    <a:pt x="6306" y="15734"/>
                  </a:lnTo>
                  <a:lnTo>
                    <a:pt x="6068" y="15514"/>
                  </a:lnTo>
                  <a:lnTo>
                    <a:pt x="5646" y="15031"/>
                  </a:lnTo>
                  <a:lnTo>
                    <a:pt x="5280" y="14492"/>
                  </a:lnTo>
                  <a:lnTo>
                    <a:pt x="4958" y="13913"/>
                  </a:lnTo>
                  <a:lnTo>
                    <a:pt x="4817" y="13595"/>
                  </a:lnTo>
                  <a:lnTo>
                    <a:pt x="4677" y="13278"/>
                  </a:lnTo>
                  <a:lnTo>
                    <a:pt x="4467" y="12614"/>
                  </a:lnTo>
                  <a:lnTo>
                    <a:pt x="4340" y="11925"/>
                  </a:lnTo>
                  <a:lnTo>
                    <a:pt x="4270" y="11180"/>
                  </a:lnTo>
                  <a:lnTo>
                    <a:pt x="4270" y="10420"/>
                  </a:lnTo>
                  <a:lnTo>
                    <a:pt x="4340" y="9689"/>
                  </a:lnTo>
                  <a:lnTo>
                    <a:pt x="4467" y="8999"/>
                  </a:lnTo>
                  <a:lnTo>
                    <a:pt x="4677" y="8322"/>
                  </a:lnTo>
                  <a:lnTo>
                    <a:pt x="4817" y="8005"/>
                  </a:lnTo>
                  <a:lnTo>
                    <a:pt x="5098" y="7398"/>
                  </a:lnTo>
                  <a:lnTo>
                    <a:pt x="5646" y="6569"/>
                  </a:lnTo>
                  <a:lnTo>
                    <a:pt x="6068" y="6086"/>
                  </a:lnTo>
                  <a:lnTo>
                    <a:pt x="6306" y="5852"/>
                  </a:lnTo>
                  <a:lnTo>
                    <a:pt x="6530" y="5631"/>
                  </a:lnTo>
                  <a:lnTo>
                    <a:pt x="7036" y="5231"/>
                  </a:lnTo>
                  <a:lnTo>
                    <a:pt x="7851" y="4734"/>
                  </a:lnTo>
                  <a:lnTo>
                    <a:pt x="8468" y="4471"/>
                  </a:lnTo>
                  <a:lnTo>
                    <a:pt x="8777" y="4348"/>
                  </a:lnTo>
                  <a:lnTo>
                    <a:pt x="9410" y="4168"/>
                  </a:lnTo>
                  <a:lnTo>
                    <a:pt x="10408" y="4003"/>
                  </a:lnTo>
                  <a:lnTo>
                    <a:pt x="11095" y="3988"/>
                  </a:lnTo>
                  <a:lnTo>
                    <a:pt x="11531" y="3988"/>
                  </a:lnTo>
                  <a:lnTo>
                    <a:pt x="12346" y="4072"/>
                  </a:lnTo>
                  <a:lnTo>
                    <a:pt x="13075" y="4209"/>
                  </a:lnTo>
                  <a:lnTo>
                    <a:pt x="13750" y="4417"/>
                  </a:lnTo>
                  <a:lnTo>
                    <a:pt x="14059" y="4540"/>
                  </a:lnTo>
                  <a:lnTo>
                    <a:pt x="14367" y="4679"/>
                  </a:lnTo>
                  <a:lnTo>
                    <a:pt x="14943" y="5023"/>
                  </a:lnTo>
                  <a:lnTo>
                    <a:pt x="15786" y="5631"/>
                  </a:lnTo>
                  <a:lnTo>
                    <a:pt x="16306" y="6128"/>
                  </a:lnTo>
                  <a:lnTo>
                    <a:pt x="19213" y="3312"/>
                  </a:lnTo>
                  <a:lnTo>
                    <a:pt x="18834" y="2939"/>
                  </a:lnTo>
                  <a:lnTo>
                    <a:pt x="18047" y="2236"/>
                  </a:lnTo>
                  <a:lnTo>
                    <a:pt x="17177" y="1628"/>
                  </a:lnTo>
                  <a:lnTo>
                    <a:pt x="16235" y="1104"/>
                  </a:lnTo>
                  <a:lnTo>
                    <a:pt x="15744" y="883"/>
                  </a:lnTo>
                  <a:lnTo>
                    <a:pt x="15239" y="676"/>
                  </a:lnTo>
                  <a:lnTo>
                    <a:pt x="14157" y="345"/>
                  </a:lnTo>
                  <a:lnTo>
                    <a:pt x="13005" y="125"/>
                  </a:lnTo>
                  <a:lnTo>
                    <a:pt x="11770" y="13"/>
                  </a:lnTo>
                  <a:lnTo>
                    <a:pt x="1113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16" name="Google Shape;1516;p92"/>
            <p:cNvSpPr/>
            <p:nvPr/>
          </p:nvSpPr>
          <p:spPr>
            <a:xfrm>
              <a:off x="211893" y="8"/>
              <a:ext cx="107028" cy="163350"/>
            </a:xfrm>
            <a:custGeom>
              <a:rect b="b" l="l" r="r" t="t"/>
              <a:pathLst>
                <a:path extrusionOk="0" h="21600" w="21600">
                  <a:moveTo>
                    <a:pt x="10853" y="0"/>
                  </a:moveTo>
                  <a:lnTo>
                    <a:pt x="9842" y="13"/>
                  </a:lnTo>
                  <a:lnTo>
                    <a:pt x="7945" y="221"/>
                  </a:lnTo>
                  <a:lnTo>
                    <a:pt x="6196" y="635"/>
                  </a:lnTo>
                  <a:lnTo>
                    <a:pt x="4636" y="1243"/>
                  </a:lnTo>
                  <a:lnTo>
                    <a:pt x="3921" y="1629"/>
                  </a:lnTo>
                  <a:lnTo>
                    <a:pt x="3267" y="2044"/>
                  </a:lnTo>
                  <a:lnTo>
                    <a:pt x="2212" y="2928"/>
                  </a:lnTo>
                  <a:lnTo>
                    <a:pt x="1538" y="3908"/>
                  </a:lnTo>
                  <a:lnTo>
                    <a:pt x="1181" y="4972"/>
                  </a:lnTo>
                  <a:lnTo>
                    <a:pt x="1160" y="5524"/>
                  </a:lnTo>
                  <a:lnTo>
                    <a:pt x="1160" y="5924"/>
                  </a:lnTo>
                  <a:lnTo>
                    <a:pt x="1328" y="6698"/>
                  </a:lnTo>
                  <a:lnTo>
                    <a:pt x="1643" y="7417"/>
                  </a:lnTo>
                  <a:lnTo>
                    <a:pt x="2107" y="8079"/>
                  </a:lnTo>
                  <a:lnTo>
                    <a:pt x="2739" y="8700"/>
                  </a:lnTo>
                  <a:lnTo>
                    <a:pt x="3520" y="9266"/>
                  </a:lnTo>
                  <a:lnTo>
                    <a:pt x="4468" y="9778"/>
                  </a:lnTo>
                  <a:lnTo>
                    <a:pt x="5564" y="10247"/>
                  </a:lnTo>
                  <a:lnTo>
                    <a:pt x="6196" y="10468"/>
                  </a:lnTo>
                  <a:lnTo>
                    <a:pt x="6765" y="10647"/>
                  </a:lnTo>
                  <a:lnTo>
                    <a:pt x="9124" y="11241"/>
                  </a:lnTo>
                  <a:lnTo>
                    <a:pt x="10894" y="11670"/>
                  </a:lnTo>
                  <a:lnTo>
                    <a:pt x="11822" y="11876"/>
                  </a:lnTo>
                  <a:lnTo>
                    <a:pt x="13382" y="12305"/>
                  </a:lnTo>
                  <a:lnTo>
                    <a:pt x="14666" y="12734"/>
                  </a:lnTo>
                  <a:lnTo>
                    <a:pt x="15636" y="13175"/>
                  </a:lnTo>
                  <a:lnTo>
                    <a:pt x="16016" y="13396"/>
                  </a:lnTo>
                  <a:lnTo>
                    <a:pt x="16353" y="13631"/>
                  </a:lnTo>
                  <a:lnTo>
                    <a:pt x="16900" y="14142"/>
                  </a:lnTo>
                  <a:lnTo>
                    <a:pt x="17259" y="14708"/>
                  </a:lnTo>
                  <a:lnTo>
                    <a:pt x="17449" y="15302"/>
                  </a:lnTo>
                  <a:lnTo>
                    <a:pt x="17469" y="15633"/>
                  </a:lnTo>
                  <a:lnTo>
                    <a:pt x="17449" y="16006"/>
                  </a:lnTo>
                  <a:lnTo>
                    <a:pt x="17217" y="16710"/>
                  </a:lnTo>
                  <a:lnTo>
                    <a:pt x="16775" y="17346"/>
                  </a:lnTo>
                  <a:lnTo>
                    <a:pt x="16121" y="17885"/>
                  </a:lnTo>
                  <a:lnTo>
                    <a:pt x="15699" y="18133"/>
                  </a:lnTo>
                  <a:lnTo>
                    <a:pt x="15257" y="18354"/>
                  </a:lnTo>
                  <a:lnTo>
                    <a:pt x="14246" y="18699"/>
                  </a:lnTo>
                  <a:lnTo>
                    <a:pt x="13108" y="18934"/>
                  </a:lnTo>
                  <a:lnTo>
                    <a:pt x="11844" y="19058"/>
                  </a:lnTo>
                  <a:lnTo>
                    <a:pt x="11170" y="19058"/>
                  </a:lnTo>
                  <a:lnTo>
                    <a:pt x="10537" y="19045"/>
                  </a:lnTo>
                  <a:lnTo>
                    <a:pt x="9314" y="18893"/>
                  </a:lnTo>
                  <a:lnTo>
                    <a:pt x="8745" y="18755"/>
                  </a:lnTo>
                  <a:lnTo>
                    <a:pt x="8155" y="18589"/>
                  </a:lnTo>
                  <a:lnTo>
                    <a:pt x="7124" y="18160"/>
                  </a:lnTo>
                  <a:lnTo>
                    <a:pt x="6638" y="17912"/>
                  </a:lnTo>
                  <a:lnTo>
                    <a:pt x="6175" y="17635"/>
                  </a:lnTo>
                  <a:lnTo>
                    <a:pt x="5332" y="17000"/>
                  </a:lnTo>
                  <a:lnTo>
                    <a:pt x="4973" y="16627"/>
                  </a:lnTo>
                  <a:lnTo>
                    <a:pt x="4636" y="16241"/>
                  </a:lnTo>
                  <a:lnTo>
                    <a:pt x="4089" y="15412"/>
                  </a:lnTo>
                  <a:lnTo>
                    <a:pt x="3877" y="14956"/>
                  </a:lnTo>
                  <a:lnTo>
                    <a:pt x="0" y="15992"/>
                  </a:lnTo>
                  <a:lnTo>
                    <a:pt x="295" y="16627"/>
                  </a:lnTo>
                  <a:lnTo>
                    <a:pt x="1096" y="17802"/>
                  </a:lnTo>
                  <a:lnTo>
                    <a:pt x="2129" y="18824"/>
                  </a:lnTo>
                  <a:lnTo>
                    <a:pt x="3393" y="19707"/>
                  </a:lnTo>
                  <a:lnTo>
                    <a:pt x="4131" y="20094"/>
                  </a:lnTo>
                  <a:lnTo>
                    <a:pt x="4890" y="20453"/>
                  </a:lnTo>
                  <a:lnTo>
                    <a:pt x="6512" y="21019"/>
                  </a:lnTo>
                  <a:lnTo>
                    <a:pt x="8240" y="21392"/>
                  </a:lnTo>
                  <a:lnTo>
                    <a:pt x="10093" y="21586"/>
                  </a:lnTo>
                  <a:lnTo>
                    <a:pt x="11065" y="21600"/>
                  </a:lnTo>
                  <a:lnTo>
                    <a:pt x="12159" y="21586"/>
                  </a:lnTo>
                  <a:lnTo>
                    <a:pt x="14204" y="21378"/>
                  </a:lnTo>
                  <a:lnTo>
                    <a:pt x="16080" y="20978"/>
                  </a:lnTo>
                  <a:lnTo>
                    <a:pt x="17786" y="20370"/>
                  </a:lnTo>
                  <a:lnTo>
                    <a:pt x="18565" y="19984"/>
                  </a:lnTo>
                  <a:lnTo>
                    <a:pt x="18944" y="19776"/>
                  </a:lnTo>
                  <a:lnTo>
                    <a:pt x="19598" y="19320"/>
                  </a:lnTo>
                  <a:lnTo>
                    <a:pt x="20167" y="18851"/>
                  </a:lnTo>
                  <a:lnTo>
                    <a:pt x="20652" y="18341"/>
                  </a:lnTo>
                  <a:lnTo>
                    <a:pt x="21031" y="17787"/>
                  </a:lnTo>
                  <a:lnTo>
                    <a:pt x="21305" y="17208"/>
                  </a:lnTo>
                  <a:lnTo>
                    <a:pt x="21558" y="16283"/>
                  </a:lnTo>
                  <a:lnTo>
                    <a:pt x="21600" y="15606"/>
                  </a:lnTo>
                  <a:lnTo>
                    <a:pt x="21578" y="15054"/>
                  </a:lnTo>
                  <a:lnTo>
                    <a:pt x="21326" y="14017"/>
                  </a:lnTo>
                  <a:lnTo>
                    <a:pt x="20799" y="13078"/>
                  </a:lnTo>
                  <a:lnTo>
                    <a:pt x="20040" y="12222"/>
                  </a:lnTo>
                  <a:lnTo>
                    <a:pt x="19576" y="11822"/>
                  </a:lnTo>
                  <a:lnTo>
                    <a:pt x="19029" y="11449"/>
                  </a:lnTo>
                  <a:lnTo>
                    <a:pt x="17659" y="10731"/>
                  </a:lnTo>
                  <a:lnTo>
                    <a:pt x="15953" y="10068"/>
                  </a:lnTo>
                  <a:lnTo>
                    <a:pt x="13887" y="9474"/>
                  </a:lnTo>
                  <a:lnTo>
                    <a:pt x="12728" y="9198"/>
                  </a:lnTo>
                  <a:lnTo>
                    <a:pt x="11570" y="8935"/>
                  </a:lnTo>
                  <a:lnTo>
                    <a:pt x="9610" y="8438"/>
                  </a:lnTo>
                  <a:lnTo>
                    <a:pt x="8093" y="7982"/>
                  </a:lnTo>
                  <a:lnTo>
                    <a:pt x="6975" y="7554"/>
                  </a:lnTo>
                  <a:lnTo>
                    <a:pt x="6575" y="7361"/>
                  </a:lnTo>
                  <a:lnTo>
                    <a:pt x="6260" y="7154"/>
                  </a:lnTo>
                  <a:lnTo>
                    <a:pt x="5774" y="6740"/>
                  </a:lnTo>
                  <a:lnTo>
                    <a:pt x="5459" y="6269"/>
                  </a:lnTo>
                  <a:lnTo>
                    <a:pt x="5310" y="5773"/>
                  </a:lnTo>
                  <a:lnTo>
                    <a:pt x="5290" y="5511"/>
                  </a:lnTo>
                  <a:lnTo>
                    <a:pt x="5310" y="5193"/>
                  </a:lnTo>
                  <a:lnTo>
                    <a:pt x="5522" y="4599"/>
                  </a:lnTo>
                  <a:lnTo>
                    <a:pt x="5923" y="4074"/>
                  </a:lnTo>
                  <a:lnTo>
                    <a:pt x="6533" y="3604"/>
                  </a:lnTo>
                  <a:lnTo>
                    <a:pt x="6934" y="3397"/>
                  </a:lnTo>
                  <a:lnTo>
                    <a:pt x="7334" y="3204"/>
                  </a:lnTo>
                  <a:lnTo>
                    <a:pt x="8240" y="2872"/>
                  </a:lnTo>
                  <a:lnTo>
                    <a:pt x="9251" y="2666"/>
                  </a:lnTo>
                  <a:lnTo>
                    <a:pt x="10347" y="2555"/>
                  </a:lnTo>
                  <a:lnTo>
                    <a:pt x="10938" y="2541"/>
                  </a:lnTo>
                  <a:lnTo>
                    <a:pt x="11485" y="2555"/>
                  </a:lnTo>
                  <a:lnTo>
                    <a:pt x="12518" y="2637"/>
                  </a:lnTo>
                  <a:lnTo>
                    <a:pt x="13465" y="2831"/>
                  </a:lnTo>
                  <a:lnTo>
                    <a:pt x="14351" y="3120"/>
                  </a:lnTo>
                  <a:lnTo>
                    <a:pt x="14751" y="3301"/>
                  </a:lnTo>
                  <a:lnTo>
                    <a:pt x="15130" y="3493"/>
                  </a:lnTo>
                  <a:lnTo>
                    <a:pt x="15784" y="3922"/>
                  </a:lnTo>
                  <a:lnTo>
                    <a:pt x="16311" y="4405"/>
                  </a:lnTo>
                  <a:lnTo>
                    <a:pt x="16712" y="4930"/>
                  </a:lnTo>
                  <a:lnTo>
                    <a:pt x="16859" y="5220"/>
                  </a:lnTo>
                  <a:lnTo>
                    <a:pt x="20652" y="4184"/>
                  </a:lnTo>
                  <a:lnTo>
                    <a:pt x="20421" y="3743"/>
                  </a:lnTo>
                  <a:lnTo>
                    <a:pt x="19745" y="2928"/>
                  </a:lnTo>
                  <a:lnTo>
                    <a:pt x="18861" y="2182"/>
                  </a:lnTo>
                  <a:lnTo>
                    <a:pt x="17764" y="1519"/>
                  </a:lnTo>
                  <a:lnTo>
                    <a:pt x="17112" y="1215"/>
                  </a:lnTo>
                  <a:lnTo>
                    <a:pt x="16436" y="925"/>
                  </a:lnTo>
                  <a:lnTo>
                    <a:pt x="15003" y="469"/>
                  </a:lnTo>
                  <a:lnTo>
                    <a:pt x="13423" y="165"/>
                  </a:lnTo>
                  <a:lnTo>
                    <a:pt x="11738" y="13"/>
                  </a:lnTo>
                  <a:lnTo>
                    <a:pt x="1085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17" name="Google Shape;1517;p92"/>
            <p:cNvSpPr/>
            <p:nvPr/>
          </p:nvSpPr>
          <p:spPr>
            <a:xfrm>
              <a:off x="335437" y="52847"/>
              <a:ext cx="94824" cy="110484"/>
            </a:xfrm>
            <a:custGeom>
              <a:rect b="b" l="l" r="r" t="t"/>
              <a:pathLst>
                <a:path extrusionOk="0" h="21600" w="21600">
                  <a:moveTo>
                    <a:pt x="0" y="0"/>
                  </a:moveTo>
                  <a:lnTo>
                    <a:pt x="0" y="13147"/>
                  </a:lnTo>
                  <a:lnTo>
                    <a:pt x="47" y="14147"/>
                  </a:lnTo>
                  <a:lnTo>
                    <a:pt x="333" y="15945"/>
                  </a:lnTo>
                  <a:lnTo>
                    <a:pt x="951" y="17516"/>
                  </a:lnTo>
                  <a:lnTo>
                    <a:pt x="1831" y="18843"/>
                  </a:lnTo>
                  <a:lnTo>
                    <a:pt x="2426" y="19415"/>
                  </a:lnTo>
                  <a:lnTo>
                    <a:pt x="3043" y="19925"/>
                  </a:lnTo>
                  <a:lnTo>
                    <a:pt x="4520" y="20742"/>
                  </a:lnTo>
                  <a:lnTo>
                    <a:pt x="6232" y="21293"/>
                  </a:lnTo>
                  <a:lnTo>
                    <a:pt x="8230" y="21579"/>
                  </a:lnTo>
                  <a:lnTo>
                    <a:pt x="9324" y="21600"/>
                  </a:lnTo>
                  <a:lnTo>
                    <a:pt x="9895" y="21579"/>
                  </a:lnTo>
                  <a:lnTo>
                    <a:pt x="11036" y="21456"/>
                  </a:lnTo>
                  <a:lnTo>
                    <a:pt x="12155" y="21212"/>
                  </a:lnTo>
                  <a:lnTo>
                    <a:pt x="13249" y="20824"/>
                  </a:lnTo>
                  <a:lnTo>
                    <a:pt x="13820" y="20578"/>
                  </a:lnTo>
                  <a:lnTo>
                    <a:pt x="14343" y="20333"/>
                  </a:lnTo>
                  <a:lnTo>
                    <a:pt x="15294" y="19741"/>
                  </a:lnTo>
                  <a:lnTo>
                    <a:pt x="16104" y="19109"/>
                  </a:lnTo>
                  <a:lnTo>
                    <a:pt x="16747" y="18414"/>
                  </a:lnTo>
                  <a:lnTo>
                    <a:pt x="17008" y="18026"/>
                  </a:lnTo>
                  <a:lnTo>
                    <a:pt x="17223" y="18026"/>
                  </a:lnTo>
                  <a:lnTo>
                    <a:pt x="17223" y="20945"/>
                  </a:lnTo>
                  <a:lnTo>
                    <a:pt x="21600" y="20945"/>
                  </a:lnTo>
                  <a:lnTo>
                    <a:pt x="21600" y="21"/>
                  </a:lnTo>
                  <a:lnTo>
                    <a:pt x="17055" y="21"/>
                  </a:lnTo>
                  <a:lnTo>
                    <a:pt x="17055" y="11595"/>
                  </a:lnTo>
                  <a:lnTo>
                    <a:pt x="17031" y="12250"/>
                  </a:lnTo>
                  <a:lnTo>
                    <a:pt x="16794" y="13473"/>
                  </a:lnTo>
                  <a:lnTo>
                    <a:pt x="16342" y="14618"/>
                  </a:lnTo>
                  <a:lnTo>
                    <a:pt x="15652" y="15659"/>
                  </a:lnTo>
                  <a:lnTo>
                    <a:pt x="15200" y="16148"/>
                  </a:lnTo>
                  <a:lnTo>
                    <a:pt x="14748" y="16598"/>
                  </a:lnTo>
                  <a:lnTo>
                    <a:pt x="13701" y="17291"/>
                  </a:lnTo>
                  <a:lnTo>
                    <a:pt x="12560" y="17761"/>
                  </a:lnTo>
                  <a:lnTo>
                    <a:pt x="11298" y="18007"/>
                  </a:lnTo>
                  <a:lnTo>
                    <a:pt x="10633" y="18026"/>
                  </a:lnTo>
                  <a:lnTo>
                    <a:pt x="9895" y="18007"/>
                  </a:lnTo>
                  <a:lnTo>
                    <a:pt x="8611" y="17842"/>
                  </a:lnTo>
                  <a:lnTo>
                    <a:pt x="7492" y="17537"/>
                  </a:lnTo>
                  <a:lnTo>
                    <a:pt x="6565" y="17047"/>
                  </a:lnTo>
                  <a:lnTo>
                    <a:pt x="5804" y="16413"/>
                  </a:lnTo>
                  <a:lnTo>
                    <a:pt x="5234" y="15618"/>
                  </a:lnTo>
                  <a:lnTo>
                    <a:pt x="4829" y="14637"/>
                  </a:lnTo>
                  <a:lnTo>
                    <a:pt x="4614" y="13535"/>
                  </a:lnTo>
                  <a:lnTo>
                    <a:pt x="4590" y="12903"/>
                  </a:lnTo>
                  <a:lnTo>
                    <a:pt x="459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18" name="Google Shape;1518;p92"/>
            <p:cNvSpPr/>
            <p:nvPr/>
          </p:nvSpPr>
          <p:spPr>
            <a:xfrm>
              <a:off x="447696" y="1786"/>
              <a:ext cx="28512" cy="158220"/>
            </a:xfrm>
            <a:custGeom>
              <a:rect b="b" l="l" r="r" t="t"/>
              <a:pathLst>
                <a:path extrusionOk="0" h="21600" w="21600">
                  <a:moveTo>
                    <a:pt x="9735" y="0"/>
                  </a:moveTo>
                  <a:lnTo>
                    <a:pt x="7674" y="71"/>
                  </a:lnTo>
                  <a:lnTo>
                    <a:pt x="5776" y="213"/>
                  </a:lnTo>
                  <a:lnTo>
                    <a:pt x="4034" y="427"/>
                  </a:lnTo>
                  <a:lnTo>
                    <a:pt x="3163" y="570"/>
                  </a:lnTo>
                  <a:lnTo>
                    <a:pt x="2456" y="712"/>
                  </a:lnTo>
                  <a:lnTo>
                    <a:pt x="1265" y="1026"/>
                  </a:lnTo>
                  <a:lnTo>
                    <a:pt x="476" y="1368"/>
                  </a:lnTo>
                  <a:lnTo>
                    <a:pt x="82" y="1740"/>
                  </a:lnTo>
                  <a:lnTo>
                    <a:pt x="0" y="1938"/>
                  </a:lnTo>
                  <a:lnTo>
                    <a:pt x="82" y="2138"/>
                  </a:lnTo>
                  <a:lnTo>
                    <a:pt x="476" y="2509"/>
                  </a:lnTo>
                  <a:lnTo>
                    <a:pt x="1265" y="2851"/>
                  </a:lnTo>
                  <a:lnTo>
                    <a:pt x="2456" y="3165"/>
                  </a:lnTo>
                  <a:lnTo>
                    <a:pt x="3163" y="3307"/>
                  </a:lnTo>
                  <a:lnTo>
                    <a:pt x="4034" y="3436"/>
                  </a:lnTo>
                  <a:lnTo>
                    <a:pt x="5776" y="3649"/>
                  </a:lnTo>
                  <a:lnTo>
                    <a:pt x="7674" y="3792"/>
                  </a:lnTo>
                  <a:lnTo>
                    <a:pt x="9735" y="3877"/>
                  </a:lnTo>
                  <a:lnTo>
                    <a:pt x="11946" y="3877"/>
                  </a:lnTo>
                  <a:lnTo>
                    <a:pt x="14008" y="3792"/>
                  </a:lnTo>
                  <a:lnTo>
                    <a:pt x="15906" y="3649"/>
                  </a:lnTo>
                  <a:lnTo>
                    <a:pt x="17647" y="3436"/>
                  </a:lnTo>
                  <a:lnTo>
                    <a:pt x="18437" y="3307"/>
                  </a:lnTo>
                  <a:lnTo>
                    <a:pt x="19151" y="3165"/>
                  </a:lnTo>
                  <a:lnTo>
                    <a:pt x="20335" y="2851"/>
                  </a:lnTo>
                  <a:lnTo>
                    <a:pt x="21124" y="2509"/>
                  </a:lnTo>
                  <a:lnTo>
                    <a:pt x="21600" y="2138"/>
                  </a:lnTo>
                  <a:lnTo>
                    <a:pt x="21600" y="1740"/>
                  </a:lnTo>
                  <a:lnTo>
                    <a:pt x="21124" y="1368"/>
                  </a:lnTo>
                  <a:lnTo>
                    <a:pt x="20335" y="1026"/>
                  </a:lnTo>
                  <a:lnTo>
                    <a:pt x="19151" y="712"/>
                  </a:lnTo>
                  <a:lnTo>
                    <a:pt x="18437" y="570"/>
                  </a:lnTo>
                  <a:lnTo>
                    <a:pt x="17647" y="427"/>
                  </a:lnTo>
                  <a:lnTo>
                    <a:pt x="15906" y="213"/>
                  </a:lnTo>
                  <a:lnTo>
                    <a:pt x="14008" y="71"/>
                  </a:lnTo>
                  <a:lnTo>
                    <a:pt x="11946" y="0"/>
                  </a:lnTo>
                  <a:close/>
                  <a:moveTo>
                    <a:pt x="3245" y="6972"/>
                  </a:moveTo>
                  <a:lnTo>
                    <a:pt x="3245" y="21600"/>
                  </a:lnTo>
                  <a:lnTo>
                    <a:pt x="18437" y="21600"/>
                  </a:lnTo>
                  <a:lnTo>
                    <a:pt x="18437" y="6972"/>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19" name="Google Shape;1519;p92"/>
            <p:cNvSpPr/>
            <p:nvPr/>
          </p:nvSpPr>
          <p:spPr>
            <a:xfrm>
              <a:off x="484140" y="20057"/>
              <a:ext cx="67878" cy="141588"/>
            </a:xfrm>
            <a:custGeom>
              <a:rect b="b" l="l" r="r" t="t"/>
              <a:pathLst>
                <a:path extrusionOk="0" h="21600" w="21600">
                  <a:moveTo>
                    <a:pt x="5983" y="0"/>
                  </a:moveTo>
                  <a:lnTo>
                    <a:pt x="5983" y="4985"/>
                  </a:lnTo>
                  <a:lnTo>
                    <a:pt x="0" y="4985"/>
                  </a:lnTo>
                  <a:lnTo>
                    <a:pt x="0" y="7805"/>
                  </a:lnTo>
                  <a:lnTo>
                    <a:pt x="5983" y="7805"/>
                  </a:lnTo>
                  <a:lnTo>
                    <a:pt x="5983" y="16934"/>
                  </a:lnTo>
                  <a:lnTo>
                    <a:pt x="6049" y="17475"/>
                  </a:lnTo>
                  <a:lnTo>
                    <a:pt x="6414" y="18447"/>
                  </a:lnTo>
                  <a:lnTo>
                    <a:pt x="7111" y="19307"/>
                  </a:lnTo>
                  <a:lnTo>
                    <a:pt x="8143" y="20040"/>
                  </a:lnTo>
                  <a:lnTo>
                    <a:pt x="8806" y="20358"/>
                  </a:lnTo>
                  <a:lnTo>
                    <a:pt x="9537" y="20660"/>
                  </a:lnTo>
                  <a:lnTo>
                    <a:pt x="11100" y="21123"/>
                  </a:lnTo>
                  <a:lnTo>
                    <a:pt x="12829" y="21426"/>
                  </a:lnTo>
                  <a:lnTo>
                    <a:pt x="14723" y="21585"/>
                  </a:lnTo>
                  <a:lnTo>
                    <a:pt x="15751" y="21600"/>
                  </a:lnTo>
                  <a:lnTo>
                    <a:pt x="17414" y="21585"/>
                  </a:lnTo>
                  <a:lnTo>
                    <a:pt x="19606" y="21426"/>
                  </a:lnTo>
                  <a:lnTo>
                    <a:pt x="20969" y="21251"/>
                  </a:lnTo>
                  <a:lnTo>
                    <a:pt x="21600" y="21138"/>
                  </a:lnTo>
                  <a:lnTo>
                    <a:pt x="19574" y="18414"/>
                  </a:lnTo>
                  <a:lnTo>
                    <a:pt x="18943" y="18542"/>
                  </a:lnTo>
                  <a:lnTo>
                    <a:pt x="18211" y="18638"/>
                  </a:lnTo>
                  <a:lnTo>
                    <a:pt x="17446" y="18702"/>
                  </a:lnTo>
                  <a:lnTo>
                    <a:pt x="16717" y="18717"/>
                  </a:lnTo>
                  <a:lnTo>
                    <a:pt x="15886" y="18685"/>
                  </a:lnTo>
                  <a:lnTo>
                    <a:pt x="14754" y="18494"/>
                  </a:lnTo>
                  <a:lnTo>
                    <a:pt x="14057" y="18272"/>
                  </a:lnTo>
                  <a:lnTo>
                    <a:pt x="13394" y="17984"/>
                  </a:lnTo>
                  <a:lnTo>
                    <a:pt x="12894" y="17554"/>
                  </a:lnTo>
                  <a:lnTo>
                    <a:pt x="12563" y="17013"/>
                  </a:lnTo>
                  <a:lnTo>
                    <a:pt x="12397" y="16328"/>
                  </a:lnTo>
                  <a:lnTo>
                    <a:pt x="12397" y="7805"/>
                  </a:lnTo>
                  <a:lnTo>
                    <a:pt x="20737" y="7805"/>
                  </a:lnTo>
                  <a:lnTo>
                    <a:pt x="20737" y="4985"/>
                  </a:lnTo>
                  <a:lnTo>
                    <a:pt x="12397" y="4985"/>
                  </a:lnTo>
                  <a:lnTo>
                    <a:pt x="12397"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20" name="Google Shape;1520;p92"/>
            <p:cNvSpPr/>
            <p:nvPr/>
          </p:nvSpPr>
          <p:spPr>
            <a:xfrm>
              <a:off x="554630" y="49399"/>
              <a:ext cx="104868" cy="114048"/>
            </a:xfrm>
            <a:custGeom>
              <a:rect b="b" l="l" r="r" t="t"/>
              <a:pathLst>
                <a:path extrusionOk="0" h="21600" w="21600">
                  <a:moveTo>
                    <a:pt x="10822" y="3481"/>
                  </a:moveTo>
                  <a:lnTo>
                    <a:pt x="11510" y="3502"/>
                  </a:lnTo>
                  <a:lnTo>
                    <a:pt x="12779" y="3680"/>
                  </a:lnTo>
                  <a:lnTo>
                    <a:pt x="13918" y="4015"/>
                  </a:lnTo>
                  <a:lnTo>
                    <a:pt x="14908" y="4531"/>
                  </a:lnTo>
                  <a:lnTo>
                    <a:pt x="15339" y="4866"/>
                  </a:lnTo>
                  <a:lnTo>
                    <a:pt x="15726" y="5223"/>
                  </a:lnTo>
                  <a:lnTo>
                    <a:pt x="16393" y="5993"/>
                  </a:lnTo>
                  <a:lnTo>
                    <a:pt x="16845" y="6864"/>
                  </a:lnTo>
                  <a:lnTo>
                    <a:pt x="17124" y="7833"/>
                  </a:lnTo>
                  <a:lnTo>
                    <a:pt x="17189" y="8347"/>
                  </a:lnTo>
                  <a:lnTo>
                    <a:pt x="4561" y="8347"/>
                  </a:lnTo>
                  <a:lnTo>
                    <a:pt x="4691" y="7813"/>
                  </a:lnTo>
                  <a:lnTo>
                    <a:pt x="5099" y="6804"/>
                  </a:lnTo>
                  <a:lnTo>
                    <a:pt x="5658" y="5915"/>
                  </a:lnTo>
                  <a:lnTo>
                    <a:pt x="6368" y="5143"/>
                  </a:lnTo>
                  <a:lnTo>
                    <a:pt x="6777" y="4808"/>
                  </a:lnTo>
                  <a:lnTo>
                    <a:pt x="7208" y="4490"/>
                  </a:lnTo>
                  <a:lnTo>
                    <a:pt x="8133" y="3997"/>
                  </a:lnTo>
                  <a:lnTo>
                    <a:pt x="9143" y="3660"/>
                  </a:lnTo>
                  <a:lnTo>
                    <a:pt x="10240" y="3502"/>
                  </a:lnTo>
                  <a:lnTo>
                    <a:pt x="10822" y="3481"/>
                  </a:lnTo>
                  <a:close/>
                  <a:moveTo>
                    <a:pt x="10304" y="0"/>
                  </a:moveTo>
                  <a:lnTo>
                    <a:pt x="9165" y="99"/>
                  </a:lnTo>
                  <a:lnTo>
                    <a:pt x="8088" y="298"/>
                  </a:lnTo>
                  <a:lnTo>
                    <a:pt x="7056" y="594"/>
                  </a:lnTo>
                  <a:lnTo>
                    <a:pt x="6067" y="969"/>
                  </a:lnTo>
                  <a:lnTo>
                    <a:pt x="5142" y="1464"/>
                  </a:lnTo>
                  <a:lnTo>
                    <a:pt x="4282" y="2037"/>
                  </a:lnTo>
                  <a:lnTo>
                    <a:pt x="3464" y="2711"/>
                  </a:lnTo>
                  <a:lnTo>
                    <a:pt x="3076" y="3087"/>
                  </a:lnTo>
                  <a:lnTo>
                    <a:pt x="2689" y="3481"/>
                  </a:lnTo>
                  <a:lnTo>
                    <a:pt x="2022" y="4292"/>
                  </a:lnTo>
                  <a:lnTo>
                    <a:pt x="1441" y="5163"/>
                  </a:lnTo>
                  <a:lnTo>
                    <a:pt x="969" y="6073"/>
                  </a:lnTo>
                  <a:lnTo>
                    <a:pt x="581" y="7042"/>
                  </a:lnTo>
                  <a:lnTo>
                    <a:pt x="301" y="8051"/>
                  </a:lnTo>
                  <a:lnTo>
                    <a:pt x="43" y="9653"/>
                  </a:lnTo>
                  <a:lnTo>
                    <a:pt x="0" y="10801"/>
                  </a:lnTo>
                  <a:lnTo>
                    <a:pt x="22" y="11374"/>
                  </a:lnTo>
                  <a:lnTo>
                    <a:pt x="107" y="12502"/>
                  </a:lnTo>
                  <a:lnTo>
                    <a:pt x="301" y="13570"/>
                  </a:lnTo>
                  <a:lnTo>
                    <a:pt x="603" y="14578"/>
                  </a:lnTo>
                  <a:lnTo>
                    <a:pt x="990" y="15547"/>
                  </a:lnTo>
                  <a:lnTo>
                    <a:pt x="1485" y="16457"/>
                  </a:lnTo>
                  <a:lnTo>
                    <a:pt x="2086" y="17328"/>
                  </a:lnTo>
                  <a:lnTo>
                    <a:pt x="2776" y="18158"/>
                  </a:lnTo>
                  <a:lnTo>
                    <a:pt x="3549" y="18910"/>
                  </a:lnTo>
                  <a:lnTo>
                    <a:pt x="4389" y="19583"/>
                  </a:lnTo>
                  <a:lnTo>
                    <a:pt x="5292" y="20156"/>
                  </a:lnTo>
                  <a:lnTo>
                    <a:pt x="6239" y="20651"/>
                  </a:lnTo>
                  <a:lnTo>
                    <a:pt x="7228" y="21027"/>
                  </a:lnTo>
                  <a:lnTo>
                    <a:pt x="8283" y="21304"/>
                  </a:lnTo>
                  <a:lnTo>
                    <a:pt x="9402" y="21501"/>
                  </a:lnTo>
                  <a:lnTo>
                    <a:pt x="10563" y="21600"/>
                  </a:lnTo>
                  <a:lnTo>
                    <a:pt x="11166" y="21600"/>
                  </a:lnTo>
                  <a:lnTo>
                    <a:pt x="11984" y="21581"/>
                  </a:lnTo>
                  <a:lnTo>
                    <a:pt x="13554" y="21403"/>
                  </a:lnTo>
                  <a:lnTo>
                    <a:pt x="15038" y="21047"/>
                  </a:lnTo>
                  <a:lnTo>
                    <a:pt x="16436" y="20512"/>
                  </a:lnTo>
                  <a:lnTo>
                    <a:pt x="17104" y="20177"/>
                  </a:lnTo>
                  <a:lnTo>
                    <a:pt x="17749" y="19801"/>
                  </a:lnTo>
                  <a:lnTo>
                    <a:pt x="18931" y="18930"/>
                  </a:lnTo>
                  <a:lnTo>
                    <a:pt x="19943" y="17940"/>
                  </a:lnTo>
                  <a:lnTo>
                    <a:pt x="20847" y="16794"/>
                  </a:lnTo>
                  <a:lnTo>
                    <a:pt x="21234" y="16161"/>
                  </a:lnTo>
                  <a:lnTo>
                    <a:pt x="17533" y="14518"/>
                  </a:lnTo>
                  <a:lnTo>
                    <a:pt x="17253" y="14954"/>
                  </a:lnTo>
                  <a:lnTo>
                    <a:pt x="16630" y="15745"/>
                  </a:lnTo>
                  <a:lnTo>
                    <a:pt x="15962" y="16439"/>
                  </a:lnTo>
                  <a:lnTo>
                    <a:pt x="15232" y="16991"/>
                  </a:lnTo>
                  <a:lnTo>
                    <a:pt x="14457" y="17447"/>
                  </a:lnTo>
                  <a:lnTo>
                    <a:pt x="13639" y="17802"/>
                  </a:lnTo>
                  <a:lnTo>
                    <a:pt x="12757" y="18020"/>
                  </a:lnTo>
                  <a:lnTo>
                    <a:pt x="11812" y="18139"/>
                  </a:lnTo>
                  <a:lnTo>
                    <a:pt x="11338" y="18139"/>
                  </a:lnTo>
                  <a:lnTo>
                    <a:pt x="10628" y="18119"/>
                  </a:lnTo>
                  <a:lnTo>
                    <a:pt x="9272" y="17901"/>
                  </a:lnTo>
                  <a:lnTo>
                    <a:pt x="8046" y="17427"/>
                  </a:lnTo>
                  <a:lnTo>
                    <a:pt x="6907" y="16755"/>
                  </a:lnTo>
                  <a:lnTo>
                    <a:pt x="6390" y="16319"/>
                  </a:lnTo>
                  <a:lnTo>
                    <a:pt x="5895" y="15845"/>
                  </a:lnTo>
                  <a:lnTo>
                    <a:pt x="5099" y="14796"/>
                  </a:lnTo>
                  <a:lnTo>
                    <a:pt x="4561" y="13590"/>
                  </a:lnTo>
                  <a:lnTo>
                    <a:pt x="4260" y="12245"/>
                  </a:lnTo>
                  <a:lnTo>
                    <a:pt x="4238" y="11512"/>
                  </a:lnTo>
                  <a:lnTo>
                    <a:pt x="21535" y="11512"/>
                  </a:lnTo>
                  <a:lnTo>
                    <a:pt x="21600" y="11097"/>
                  </a:lnTo>
                  <a:lnTo>
                    <a:pt x="21578" y="9811"/>
                  </a:lnTo>
                  <a:lnTo>
                    <a:pt x="21319" y="8030"/>
                  </a:lnTo>
                  <a:lnTo>
                    <a:pt x="21040" y="6944"/>
                  </a:lnTo>
                  <a:lnTo>
                    <a:pt x="20675" y="5915"/>
                  </a:lnTo>
                  <a:lnTo>
                    <a:pt x="20222" y="4966"/>
                  </a:lnTo>
                  <a:lnTo>
                    <a:pt x="19684" y="4095"/>
                  </a:lnTo>
                  <a:lnTo>
                    <a:pt x="19060" y="3284"/>
                  </a:lnTo>
                  <a:lnTo>
                    <a:pt x="18694" y="2908"/>
                  </a:lnTo>
                  <a:lnTo>
                    <a:pt x="18330" y="2553"/>
                  </a:lnTo>
                  <a:lnTo>
                    <a:pt x="17533" y="1918"/>
                  </a:lnTo>
                  <a:lnTo>
                    <a:pt x="16695" y="1366"/>
                  </a:lnTo>
                  <a:lnTo>
                    <a:pt x="15790" y="910"/>
                  </a:lnTo>
                  <a:lnTo>
                    <a:pt x="14801" y="554"/>
                  </a:lnTo>
                  <a:lnTo>
                    <a:pt x="13769" y="277"/>
                  </a:lnTo>
                  <a:lnTo>
                    <a:pt x="12672" y="99"/>
                  </a:lnTo>
                  <a:lnTo>
                    <a:pt x="1151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521" name="Google Shape;1521;p92"/>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4">
  <p:cSld name="CUSTOM_4 3">
    <p:spTree>
      <p:nvGrpSpPr>
        <p:cNvPr id="1522" name="Shape 1522"/>
        <p:cNvGrpSpPr/>
        <p:nvPr/>
      </p:nvGrpSpPr>
      <p:grpSpPr>
        <a:xfrm>
          <a:off x="0" y="0"/>
          <a:ext cx="0" cy="0"/>
          <a:chOff x="0" y="0"/>
          <a:chExt cx="0" cy="0"/>
        </a:xfrm>
      </p:grpSpPr>
      <p:sp>
        <p:nvSpPr>
          <p:cNvPr id="1523" name="Google Shape;1523;p9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ext_1">
  <p:cSld name="Body Text_1">
    <p:spTree>
      <p:nvGrpSpPr>
        <p:cNvPr id="1524" name="Shape 1524"/>
        <p:cNvGrpSpPr/>
        <p:nvPr/>
      </p:nvGrpSpPr>
      <p:grpSpPr>
        <a:xfrm>
          <a:off x="0" y="0"/>
          <a:ext cx="0" cy="0"/>
          <a:chOff x="0" y="0"/>
          <a:chExt cx="0" cy="0"/>
        </a:xfrm>
      </p:grpSpPr>
      <p:pic>
        <p:nvPicPr>
          <p:cNvPr descr="Asset 26@3x.png" id="1525" name="Google Shape;1525;p94"/>
          <p:cNvPicPr preferRelativeResize="0"/>
          <p:nvPr/>
        </p:nvPicPr>
        <p:blipFill rotWithShape="1">
          <a:blip r:embed="rId2">
            <a:alphaModFix/>
          </a:blip>
          <a:srcRect b="0" l="0" r="0" t="0"/>
          <a:stretch/>
        </p:blipFill>
        <p:spPr>
          <a:xfrm>
            <a:off x="1869925" y="4772116"/>
            <a:ext cx="1145428" cy="158726"/>
          </a:xfrm>
          <a:prstGeom prst="rect">
            <a:avLst/>
          </a:prstGeom>
          <a:noFill/>
          <a:ln>
            <a:noFill/>
          </a:ln>
        </p:spPr>
      </p:pic>
      <p:sp>
        <p:nvSpPr>
          <p:cNvPr id="1526" name="Google Shape;1526;p94"/>
          <p:cNvSpPr txBox="1"/>
          <p:nvPr>
            <p:ph type="title"/>
          </p:nvPr>
        </p:nvSpPr>
        <p:spPr>
          <a:xfrm>
            <a:off x="356615" y="614764"/>
            <a:ext cx="7891200" cy="55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BDC1C6"/>
              </a:buClr>
              <a:buSzPts val="3100"/>
              <a:buFont typeface="Arial"/>
              <a:buNone/>
              <a:defRPr sz="3100">
                <a:solidFill>
                  <a:srgbClr val="BDC1C6"/>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27" name="Google Shape;1527;p94"/>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9">
  <p:cSld name="CUSTOM_9">
    <p:spTree>
      <p:nvGrpSpPr>
        <p:cNvPr id="1528" name="Shape 1528"/>
        <p:cNvGrpSpPr/>
        <p:nvPr/>
      </p:nvGrpSpPr>
      <p:grpSpPr>
        <a:xfrm>
          <a:off x="0" y="0"/>
          <a:ext cx="0" cy="0"/>
          <a:chOff x="0" y="0"/>
          <a:chExt cx="0" cy="0"/>
        </a:xfrm>
      </p:grpSpPr>
      <p:sp>
        <p:nvSpPr>
          <p:cNvPr id="1529" name="Google Shape;1529;p95"/>
          <p:cNvSpPr txBox="1"/>
          <p:nvPr>
            <p:ph type="title"/>
          </p:nvPr>
        </p:nvSpPr>
        <p:spPr>
          <a:xfrm>
            <a:off x="685799" y="2345266"/>
            <a:ext cx="5334000" cy="1943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3600"/>
              <a:buFont typeface="Arial"/>
              <a:buNone/>
              <a:defRPr sz="36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30" name="Google Shape;1530;p95"/>
          <p:cNvSpPr txBox="1"/>
          <p:nvPr>
            <p:ph idx="1" type="body"/>
          </p:nvPr>
        </p:nvSpPr>
        <p:spPr>
          <a:xfrm>
            <a:off x="5257800" y="1640416"/>
            <a:ext cx="2286000" cy="12861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rgbClr val="434343"/>
              </a:buClr>
              <a:buSzPts val="1200"/>
              <a:buFont typeface="Arial"/>
              <a:buNone/>
              <a:defRPr sz="1200">
                <a:solidFill>
                  <a:srgbClr val="434343"/>
                </a:solidFill>
                <a:latin typeface="Arial"/>
                <a:ea typeface="Arial"/>
                <a:cs typeface="Arial"/>
                <a:sym typeface="Arial"/>
              </a:defRPr>
            </a:lvl1pPr>
            <a:lvl2pPr indent="-228600" lvl="1" marL="914400" rtl="0" algn="l">
              <a:lnSpc>
                <a:spcPct val="115000"/>
              </a:lnSpc>
              <a:spcBef>
                <a:spcPts val="0"/>
              </a:spcBef>
              <a:spcAft>
                <a:spcPts val="0"/>
              </a:spcAft>
              <a:buClr>
                <a:srgbClr val="434343"/>
              </a:buClr>
              <a:buSzPts val="1200"/>
              <a:buFont typeface="Arial"/>
              <a:buNone/>
              <a:defRPr sz="1200">
                <a:solidFill>
                  <a:srgbClr val="434343"/>
                </a:solidFill>
                <a:latin typeface="Arial"/>
                <a:ea typeface="Arial"/>
                <a:cs typeface="Arial"/>
                <a:sym typeface="Arial"/>
              </a:defRPr>
            </a:lvl2pPr>
            <a:lvl3pPr indent="-228600" lvl="2" marL="1371600" rtl="0" algn="l">
              <a:lnSpc>
                <a:spcPct val="115000"/>
              </a:lnSpc>
              <a:spcBef>
                <a:spcPts val="0"/>
              </a:spcBef>
              <a:spcAft>
                <a:spcPts val="0"/>
              </a:spcAft>
              <a:buClr>
                <a:srgbClr val="434343"/>
              </a:buClr>
              <a:buSzPts val="1200"/>
              <a:buFont typeface="Arial"/>
              <a:buNone/>
              <a:defRPr sz="1200">
                <a:solidFill>
                  <a:srgbClr val="434343"/>
                </a:solidFill>
                <a:latin typeface="Arial"/>
                <a:ea typeface="Arial"/>
                <a:cs typeface="Arial"/>
                <a:sym typeface="Arial"/>
              </a:defRPr>
            </a:lvl3pPr>
            <a:lvl4pPr indent="-228600" lvl="3" marL="1828800" rtl="0" algn="l">
              <a:lnSpc>
                <a:spcPct val="115000"/>
              </a:lnSpc>
              <a:spcBef>
                <a:spcPts val="0"/>
              </a:spcBef>
              <a:spcAft>
                <a:spcPts val="0"/>
              </a:spcAft>
              <a:buClr>
                <a:srgbClr val="434343"/>
              </a:buClr>
              <a:buSzPts val="1200"/>
              <a:buFont typeface="Arial"/>
              <a:buNone/>
              <a:defRPr sz="1200">
                <a:solidFill>
                  <a:srgbClr val="434343"/>
                </a:solidFill>
                <a:latin typeface="Arial"/>
                <a:ea typeface="Arial"/>
                <a:cs typeface="Arial"/>
                <a:sym typeface="Arial"/>
              </a:defRPr>
            </a:lvl4pPr>
            <a:lvl5pPr indent="-228600" lvl="4" marL="2286000" rtl="0" algn="l">
              <a:lnSpc>
                <a:spcPct val="115000"/>
              </a:lnSpc>
              <a:spcBef>
                <a:spcPts val="0"/>
              </a:spcBef>
              <a:spcAft>
                <a:spcPts val="0"/>
              </a:spcAft>
              <a:buClr>
                <a:srgbClr val="434343"/>
              </a:buClr>
              <a:buSzPts val="1200"/>
              <a:buFont typeface="Arial"/>
              <a:buNone/>
              <a:defRPr sz="1200">
                <a:solidFill>
                  <a:srgbClr val="434343"/>
                </a:solidFill>
                <a:latin typeface="Arial"/>
                <a:ea typeface="Arial"/>
                <a:cs typeface="Arial"/>
                <a:sym typeface="Arial"/>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531" name="Google Shape;1531;p95"/>
          <p:cNvGrpSpPr/>
          <p:nvPr/>
        </p:nvGrpSpPr>
        <p:grpSpPr>
          <a:xfrm>
            <a:off x="491862" y="1493439"/>
            <a:ext cx="539429" cy="433856"/>
            <a:chOff x="2" y="0"/>
            <a:chExt cx="539429" cy="433856"/>
          </a:xfrm>
        </p:grpSpPr>
        <p:sp>
          <p:nvSpPr>
            <p:cNvPr id="1532" name="Google Shape;1532;p95"/>
            <p:cNvSpPr/>
            <p:nvPr/>
          </p:nvSpPr>
          <p:spPr>
            <a:xfrm>
              <a:off x="66044" y="0"/>
              <a:ext cx="343710" cy="155844"/>
            </a:xfrm>
            <a:custGeom>
              <a:rect b="b" l="l" r="r" t="t"/>
              <a:pathLst>
                <a:path extrusionOk="0" h="21600" w="21600">
                  <a:moveTo>
                    <a:pt x="12513" y="0"/>
                  </a:moveTo>
                  <a:lnTo>
                    <a:pt x="11947" y="59"/>
                  </a:lnTo>
                  <a:lnTo>
                    <a:pt x="11384" y="163"/>
                  </a:lnTo>
                  <a:lnTo>
                    <a:pt x="10830" y="319"/>
                  </a:lnTo>
                  <a:lnTo>
                    <a:pt x="10284" y="527"/>
                  </a:lnTo>
                  <a:lnTo>
                    <a:pt x="9745" y="780"/>
                  </a:lnTo>
                  <a:lnTo>
                    <a:pt x="9214" y="1079"/>
                  </a:lnTo>
                  <a:lnTo>
                    <a:pt x="8692" y="1431"/>
                  </a:lnTo>
                  <a:lnTo>
                    <a:pt x="8180" y="1827"/>
                  </a:lnTo>
                  <a:lnTo>
                    <a:pt x="7676" y="2269"/>
                  </a:lnTo>
                  <a:lnTo>
                    <a:pt x="7183" y="2751"/>
                  </a:lnTo>
                  <a:lnTo>
                    <a:pt x="6703" y="3277"/>
                  </a:lnTo>
                  <a:lnTo>
                    <a:pt x="6231" y="3843"/>
                  </a:lnTo>
                  <a:lnTo>
                    <a:pt x="5771" y="4454"/>
                  </a:lnTo>
                  <a:lnTo>
                    <a:pt x="5326" y="5098"/>
                  </a:lnTo>
                  <a:lnTo>
                    <a:pt x="4890" y="5781"/>
                  </a:lnTo>
                  <a:lnTo>
                    <a:pt x="4472" y="6502"/>
                  </a:lnTo>
                  <a:lnTo>
                    <a:pt x="4062" y="7263"/>
                  </a:lnTo>
                  <a:lnTo>
                    <a:pt x="3670" y="8050"/>
                  </a:lnTo>
                  <a:lnTo>
                    <a:pt x="3292" y="8876"/>
                  </a:lnTo>
                  <a:lnTo>
                    <a:pt x="2927" y="9740"/>
                  </a:lnTo>
                  <a:lnTo>
                    <a:pt x="2582" y="10625"/>
                  </a:lnTo>
                  <a:lnTo>
                    <a:pt x="2249" y="11548"/>
                  </a:lnTo>
                  <a:lnTo>
                    <a:pt x="1934" y="12497"/>
                  </a:lnTo>
                  <a:lnTo>
                    <a:pt x="1636" y="13472"/>
                  </a:lnTo>
                  <a:lnTo>
                    <a:pt x="1356" y="14480"/>
                  </a:lnTo>
                  <a:lnTo>
                    <a:pt x="1094" y="15514"/>
                  </a:lnTo>
                  <a:lnTo>
                    <a:pt x="852" y="16567"/>
                  </a:lnTo>
                  <a:lnTo>
                    <a:pt x="625" y="17647"/>
                  </a:lnTo>
                  <a:lnTo>
                    <a:pt x="422" y="18752"/>
                  </a:lnTo>
                  <a:lnTo>
                    <a:pt x="236" y="19877"/>
                  </a:lnTo>
                  <a:lnTo>
                    <a:pt x="71" y="21021"/>
                  </a:lnTo>
                  <a:lnTo>
                    <a:pt x="0" y="21600"/>
                  </a:lnTo>
                  <a:lnTo>
                    <a:pt x="62" y="21515"/>
                  </a:lnTo>
                  <a:lnTo>
                    <a:pt x="212" y="21405"/>
                  </a:lnTo>
                  <a:lnTo>
                    <a:pt x="377" y="21353"/>
                  </a:lnTo>
                  <a:lnTo>
                    <a:pt x="545" y="21346"/>
                  </a:lnTo>
                  <a:lnTo>
                    <a:pt x="923" y="21431"/>
                  </a:lnTo>
                  <a:lnTo>
                    <a:pt x="1008" y="21483"/>
                  </a:lnTo>
                  <a:lnTo>
                    <a:pt x="6903" y="19344"/>
                  </a:lnTo>
                  <a:lnTo>
                    <a:pt x="6942" y="19207"/>
                  </a:lnTo>
                  <a:lnTo>
                    <a:pt x="7148" y="18596"/>
                  </a:lnTo>
                  <a:lnTo>
                    <a:pt x="7263" y="18368"/>
                  </a:lnTo>
                  <a:lnTo>
                    <a:pt x="7331" y="18297"/>
                  </a:lnTo>
                  <a:lnTo>
                    <a:pt x="7360" y="18304"/>
                  </a:lnTo>
                  <a:lnTo>
                    <a:pt x="7487" y="17998"/>
                  </a:lnTo>
                  <a:lnTo>
                    <a:pt x="7755" y="17419"/>
                  </a:lnTo>
                  <a:lnTo>
                    <a:pt x="8035" y="16866"/>
                  </a:lnTo>
                  <a:lnTo>
                    <a:pt x="8327" y="16346"/>
                  </a:lnTo>
                  <a:lnTo>
                    <a:pt x="8631" y="15859"/>
                  </a:lnTo>
                  <a:lnTo>
                    <a:pt x="8946" y="15410"/>
                  </a:lnTo>
                  <a:lnTo>
                    <a:pt x="9270" y="14987"/>
                  </a:lnTo>
                  <a:lnTo>
                    <a:pt x="9606" y="14610"/>
                  </a:lnTo>
                  <a:lnTo>
                    <a:pt x="9954" y="14265"/>
                  </a:lnTo>
                  <a:lnTo>
                    <a:pt x="10308" y="13960"/>
                  </a:lnTo>
                  <a:lnTo>
                    <a:pt x="10673" y="13694"/>
                  </a:lnTo>
                  <a:lnTo>
                    <a:pt x="11045" y="13466"/>
                  </a:lnTo>
                  <a:lnTo>
                    <a:pt x="11425" y="13284"/>
                  </a:lnTo>
                  <a:lnTo>
                    <a:pt x="11811" y="13147"/>
                  </a:lnTo>
                  <a:lnTo>
                    <a:pt x="12203" y="13056"/>
                  </a:lnTo>
                  <a:lnTo>
                    <a:pt x="12601" y="13004"/>
                  </a:lnTo>
                  <a:lnTo>
                    <a:pt x="12966" y="13004"/>
                  </a:lnTo>
                  <a:lnTo>
                    <a:pt x="13291" y="13037"/>
                  </a:lnTo>
                  <a:lnTo>
                    <a:pt x="13609" y="13102"/>
                  </a:lnTo>
                  <a:lnTo>
                    <a:pt x="13927" y="13193"/>
                  </a:lnTo>
                  <a:lnTo>
                    <a:pt x="14393" y="13381"/>
                  </a:lnTo>
                  <a:lnTo>
                    <a:pt x="15000" y="13739"/>
                  </a:lnTo>
                  <a:lnTo>
                    <a:pt x="15584" y="14207"/>
                  </a:lnTo>
                  <a:lnTo>
                    <a:pt x="16144" y="14773"/>
                  </a:lnTo>
                  <a:lnTo>
                    <a:pt x="16677" y="15442"/>
                  </a:lnTo>
                  <a:lnTo>
                    <a:pt x="17182" y="16203"/>
                  </a:lnTo>
                  <a:lnTo>
                    <a:pt x="17423" y="16619"/>
                  </a:lnTo>
                  <a:lnTo>
                    <a:pt x="18511" y="16658"/>
                  </a:lnTo>
                  <a:lnTo>
                    <a:pt x="21459" y="10156"/>
                  </a:lnTo>
                  <a:lnTo>
                    <a:pt x="21600" y="7399"/>
                  </a:lnTo>
                  <a:lnTo>
                    <a:pt x="21379" y="6977"/>
                  </a:lnTo>
                  <a:lnTo>
                    <a:pt x="20925" y="6158"/>
                  </a:lnTo>
                  <a:lnTo>
                    <a:pt x="20450" y="5377"/>
                  </a:lnTo>
                  <a:lnTo>
                    <a:pt x="19964" y="4649"/>
                  </a:lnTo>
                  <a:lnTo>
                    <a:pt x="19460" y="3966"/>
                  </a:lnTo>
                  <a:lnTo>
                    <a:pt x="18944" y="3336"/>
                  </a:lnTo>
                  <a:lnTo>
                    <a:pt x="18411" y="2751"/>
                  </a:lnTo>
                  <a:lnTo>
                    <a:pt x="17865" y="2217"/>
                  </a:lnTo>
                  <a:lnTo>
                    <a:pt x="17308" y="1743"/>
                  </a:lnTo>
                  <a:lnTo>
                    <a:pt x="16739" y="1320"/>
                  </a:lnTo>
                  <a:lnTo>
                    <a:pt x="16162" y="949"/>
                  </a:lnTo>
                  <a:lnTo>
                    <a:pt x="15569" y="637"/>
                  </a:lnTo>
                  <a:lnTo>
                    <a:pt x="14968" y="390"/>
                  </a:lnTo>
                  <a:lnTo>
                    <a:pt x="14361" y="195"/>
                  </a:lnTo>
                  <a:lnTo>
                    <a:pt x="13742" y="72"/>
                  </a:lnTo>
                  <a:lnTo>
                    <a:pt x="13114" y="7"/>
                  </a:lnTo>
                  <a:lnTo>
                    <a:pt x="12799"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33" name="Google Shape;1533;p95"/>
            <p:cNvSpPr/>
            <p:nvPr/>
          </p:nvSpPr>
          <p:spPr>
            <a:xfrm>
              <a:off x="257983" y="53426"/>
              <a:ext cx="281448" cy="380430"/>
            </a:xfrm>
            <a:custGeom>
              <a:rect b="b" l="l" r="r" t="t"/>
              <a:pathLst>
                <a:path extrusionOk="0" h="21600" w="21600">
                  <a:moveTo>
                    <a:pt x="11650" y="0"/>
                  </a:moveTo>
                  <a:lnTo>
                    <a:pt x="6548" y="3771"/>
                  </a:lnTo>
                  <a:lnTo>
                    <a:pt x="6739" y="3885"/>
                  </a:lnTo>
                  <a:lnTo>
                    <a:pt x="7103" y="4130"/>
                  </a:lnTo>
                  <a:lnTo>
                    <a:pt x="7448" y="4389"/>
                  </a:lnTo>
                  <a:lnTo>
                    <a:pt x="7776" y="4660"/>
                  </a:lnTo>
                  <a:lnTo>
                    <a:pt x="8086" y="4945"/>
                  </a:lnTo>
                  <a:lnTo>
                    <a:pt x="8374" y="5241"/>
                  </a:lnTo>
                  <a:lnTo>
                    <a:pt x="8636" y="5550"/>
                  </a:lnTo>
                  <a:lnTo>
                    <a:pt x="8878" y="5869"/>
                  </a:lnTo>
                  <a:lnTo>
                    <a:pt x="9097" y="6200"/>
                  </a:lnTo>
                  <a:lnTo>
                    <a:pt x="9292" y="6540"/>
                  </a:lnTo>
                  <a:lnTo>
                    <a:pt x="9461" y="6889"/>
                  </a:lnTo>
                  <a:lnTo>
                    <a:pt x="9605" y="7249"/>
                  </a:lnTo>
                  <a:lnTo>
                    <a:pt x="9720" y="7614"/>
                  </a:lnTo>
                  <a:lnTo>
                    <a:pt x="9807" y="7986"/>
                  </a:lnTo>
                  <a:lnTo>
                    <a:pt x="9868" y="8367"/>
                  </a:lnTo>
                  <a:lnTo>
                    <a:pt x="9896" y="8753"/>
                  </a:lnTo>
                  <a:lnTo>
                    <a:pt x="9900" y="8950"/>
                  </a:lnTo>
                  <a:lnTo>
                    <a:pt x="9900" y="9616"/>
                  </a:lnTo>
                  <a:lnTo>
                    <a:pt x="10130" y="9619"/>
                  </a:lnTo>
                  <a:lnTo>
                    <a:pt x="10584" y="9654"/>
                  </a:lnTo>
                  <a:lnTo>
                    <a:pt x="11023" y="9720"/>
                  </a:lnTo>
                  <a:lnTo>
                    <a:pt x="11448" y="9816"/>
                  </a:lnTo>
                  <a:lnTo>
                    <a:pt x="11851" y="9944"/>
                  </a:lnTo>
                  <a:lnTo>
                    <a:pt x="12233" y="10096"/>
                  </a:lnTo>
                  <a:lnTo>
                    <a:pt x="12593" y="10277"/>
                  </a:lnTo>
                  <a:lnTo>
                    <a:pt x="12928" y="10479"/>
                  </a:lnTo>
                  <a:lnTo>
                    <a:pt x="13230" y="10705"/>
                  </a:lnTo>
                  <a:lnTo>
                    <a:pt x="13507" y="10953"/>
                  </a:lnTo>
                  <a:lnTo>
                    <a:pt x="13749" y="11217"/>
                  </a:lnTo>
                  <a:lnTo>
                    <a:pt x="13957" y="11502"/>
                  </a:lnTo>
                  <a:lnTo>
                    <a:pt x="14130" y="11800"/>
                  </a:lnTo>
                  <a:lnTo>
                    <a:pt x="14260" y="12112"/>
                  </a:lnTo>
                  <a:lnTo>
                    <a:pt x="14350" y="12437"/>
                  </a:lnTo>
                  <a:lnTo>
                    <a:pt x="14396" y="12772"/>
                  </a:lnTo>
                  <a:lnTo>
                    <a:pt x="14400" y="12945"/>
                  </a:lnTo>
                  <a:lnTo>
                    <a:pt x="14396" y="13116"/>
                  </a:lnTo>
                  <a:lnTo>
                    <a:pt x="14350" y="13451"/>
                  </a:lnTo>
                  <a:lnTo>
                    <a:pt x="14260" y="13776"/>
                  </a:lnTo>
                  <a:lnTo>
                    <a:pt x="14130" y="14088"/>
                  </a:lnTo>
                  <a:lnTo>
                    <a:pt x="13957" y="14386"/>
                  </a:lnTo>
                  <a:lnTo>
                    <a:pt x="13749" y="14668"/>
                  </a:lnTo>
                  <a:lnTo>
                    <a:pt x="13507" y="14934"/>
                  </a:lnTo>
                  <a:lnTo>
                    <a:pt x="13230" y="15182"/>
                  </a:lnTo>
                  <a:lnTo>
                    <a:pt x="12928" y="15408"/>
                  </a:lnTo>
                  <a:lnTo>
                    <a:pt x="12593" y="15611"/>
                  </a:lnTo>
                  <a:lnTo>
                    <a:pt x="12233" y="15792"/>
                  </a:lnTo>
                  <a:lnTo>
                    <a:pt x="11851" y="15946"/>
                  </a:lnTo>
                  <a:lnTo>
                    <a:pt x="11448" y="16072"/>
                  </a:lnTo>
                  <a:lnTo>
                    <a:pt x="11023" y="16170"/>
                  </a:lnTo>
                  <a:lnTo>
                    <a:pt x="10584" y="16237"/>
                  </a:lnTo>
                  <a:lnTo>
                    <a:pt x="10130" y="16271"/>
                  </a:lnTo>
                  <a:lnTo>
                    <a:pt x="9900" y="16274"/>
                  </a:lnTo>
                  <a:lnTo>
                    <a:pt x="900" y="16274"/>
                  </a:lnTo>
                  <a:lnTo>
                    <a:pt x="0" y="16942"/>
                  </a:lnTo>
                  <a:lnTo>
                    <a:pt x="0" y="20937"/>
                  </a:lnTo>
                  <a:lnTo>
                    <a:pt x="900" y="21600"/>
                  </a:lnTo>
                  <a:lnTo>
                    <a:pt x="9900" y="21600"/>
                  </a:lnTo>
                  <a:lnTo>
                    <a:pt x="10203" y="21597"/>
                  </a:lnTo>
                  <a:lnTo>
                    <a:pt x="10800" y="21576"/>
                  </a:lnTo>
                  <a:lnTo>
                    <a:pt x="11387" y="21531"/>
                  </a:lnTo>
                  <a:lnTo>
                    <a:pt x="11966" y="21464"/>
                  </a:lnTo>
                  <a:lnTo>
                    <a:pt x="12539" y="21379"/>
                  </a:lnTo>
                  <a:lnTo>
                    <a:pt x="13100" y="21272"/>
                  </a:lnTo>
                  <a:lnTo>
                    <a:pt x="13648" y="21145"/>
                  </a:lnTo>
                  <a:lnTo>
                    <a:pt x="14184" y="20998"/>
                  </a:lnTo>
                  <a:lnTo>
                    <a:pt x="14710" y="20836"/>
                  </a:lnTo>
                  <a:lnTo>
                    <a:pt x="15221" y="20652"/>
                  </a:lnTo>
                  <a:lnTo>
                    <a:pt x="15718" y="20452"/>
                  </a:lnTo>
                  <a:lnTo>
                    <a:pt x="16200" y="20234"/>
                  </a:lnTo>
                  <a:lnTo>
                    <a:pt x="16668" y="20002"/>
                  </a:lnTo>
                  <a:lnTo>
                    <a:pt x="17118" y="19752"/>
                  </a:lnTo>
                  <a:lnTo>
                    <a:pt x="17554" y="19488"/>
                  </a:lnTo>
                  <a:lnTo>
                    <a:pt x="17968" y="19209"/>
                  </a:lnTo>
                  <a:lnTo>
                    <a:pt x="18364" y="18913"/>
                  </a:lnTo>
                  <a:lnTo>
                    <a:pt x="18742" y="18607"/>
                  </a:lnTo>
                  <a:lnTo>
                    <a:pt x="19102" y="18284"/>
                  </a:lnTo>
                  <a:lnTo>
                    <a:pt x="19440" y="17952"/>
                  </a:lnTo>
                  <a:lnTo>
                    <a:pt x="19753" y="17608"/>
                  </a:lnTo>
                  <a:lnTo>
                    <a:pt x="20049" y="17251"/>
                  </a:lnTo>
                  <a:lnTo>
                    <a:pt x="20318" y="16881"/>
                  </a:lnTo>
                  <a:lnTo>
                    <a:pt x="20567" y="16503"/>
                  </a:lnTo>
                  <a:lnTo>
                    <a:pt x="20787" y="16117"/>
                  </a:lnTo>
                  <a:lnTo>
                    <a:pt x="20984" y="15717"/>
                  </a:lnTo>
                  <a:lnTo>
                    <a:pt x="21157" y="15313"/>
                  </a:lnTo>
                  <a:lnTo>
                    <a:pt x="21301" y="14897"/>
                  </a:lnTo>
                  <a:lnTo>
                    <a:pt x="21417" y="14476"/>
                  </a:lnTo>
                  <a:lnTo>
                    <a:pt x="21506" y="14045"/>
                  </a:lnTo>
                  <a:lnTo>
                    <a:pt x="21568" y="13611"/>
                  </a:lnTo>
                  <a:lnTo>
                    <a:pt x="21596" y="13169"/>
                  </a:lnTo>
                  <a:lnTo>
                    <a:pt x="21600" y="12945"/>
                  </a:lnTo>
                  <a:lnTo>
                    <a:pt x="21596" y="12668"/>
                  </a:lnTo>
                  <a:lnTo>
                    <a:pt x="21550" y="12122"/>
                  </a:lnTo>
                  <a:lnTo>
                    <a:pt x="21460" y="11587"/>
                  </a:lnTo>
                  <a:lnTo>
                    <a:pt x="21323" y="11062"/>
                  </a:lnTo>
                  <a:lnTo>
                    <a:pt x="21146" y="10551"/>
                  </a:lnTo>
                  <a:lnTo>
                    <a:pt x="20930" y="10050"/>
                  </a:lnTo>
                  <a:lnTo>
                    <a:pt x="20671" y="9563"/>
                  </a:lnTo>
                  <a:lnTo>
                    <a:pt x="20376" y="9092"/>
                  </a:lnTo>
                  <a:lnTo>
                    <a:pt x="20045" y="8636"/>
                  </a:lnTo>
                  <a:lnTo>
                    <a:pt x="19678" y="8197"/>
                  </a:lnTo>
                  <a:lnTo>
                    <a:pt x="19278" y="7776"/>
                  </a:lnTo>
                  <a:lnTo>
                    <a:pt x="18846" y="7374"/>
                  </a:lnTo>
                  <a:lnTo>
                    <a:pt x="18382" y="6991"/>
                  </a:lnTo>
                  <a:lnTo>
                    <a:pt x="17892" y="6628"/>
                  </a:lnTo>
                  <a:lnTo>
                    <a:pt x="17370" y="6290"/>
                  </a:lnTo>
                  <a:lnTo>
                    <a:pt x="16823" y="5973"/>
                  </a:lnTo>
                  <a:lnTo>
                    <a:pt x="16538" y="5824"/>
                  </a:lnTo>
                  <a:lnTo>
                    <a:pt x="16456" y="5611"/>
                  </a:lnTo>
                  <a:lnTo>
                    <a:pt x="16279" y="5188"/>
                  </a:lnTo>
                  <a:lnTo>
                    <a:pt x="16081" y="4775"/>
                  </a:lnTo>
                  <a:lnTo>
                    <a:pt x="15865" y="4367"/>
                  </a:lnTo>
                  <a:lnTo>
                    <a:pt x="15628" y="3965"/>
                  </a:lnTo>
                  <a:lnTo>
                    <a:pt x="15372" y="3574"/>
                  </a:lnTo>
                  <a:lnTo>
                    <a:pt x="15099" y="3188"/>
                  </a:lnTo>
                  <a:lnTo>
                    <a:pt x="14803" y="2812"/>
                  </a:lnTo>
                  <a:lnTo>
                    <a:pt x="14494" y="2445"/>
                  </a:lnTo>
                  <a:lnTo>
                    <a:pt x="14166" y="2088"/>
                  </a:lnTo>
                  <a:lnTo>
                    <a:pt x="13824" y="1736"/>
                  </a:lnTo>
                  <a:lnTo>
                    <a:pt x="13464" y="1398"/>
                  </a:lnTo>
                  <a:lnTo>
                    <a:pt x="13086" y="1068"/>
                  </a:lnTo>
                  <a:lnTo>
                    <a:pt x="12694" y="748"/>
                  </a:lnTo>
                  <a:lnTo>
                    <a:pt x="12287" y="439"/>
                  </a:lnTo>
                  <a:lnTo>
                    <a:pt x="11866" y="144"/>
                  </a:lnTo>
                  <a:lnTo>
                    <a:pt x="11650"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34" name="Google Shape;1534;p95"/>
            <p:cNvSpPr/>
            <p:nvPr/>
          </p:nvSpPr>
          <p:spPr>
            <a:xfrm>
              <a:off x="60324" y="334765"/>
              <a:ext cx="209358" cy="99090"/>
            </a:xfrm>
            <a:custGeom>
              <a:rect b="b" l="l" r="r" t="t"/>
              <a:pathLst>
                <a:path extrusionOk="0" h="21600" w="21600">
                  <a:moveTo>
                    <a:pt x="7013" y="0"/>
                  </a:moveTo>
                  <a:lnTo>
                    <a:pt x="5271" y="1145"/>
                  </a:lnTo>
                  <a:lnTo>
                    <a:pt x="426" y="11377"/>
                  </a:lnTo>
                  <a:lnTo>
                    <a:pt x="0" y="14843"/>
                  </a:lnTo>
                  <a:lnTo>
                    <a:pt x="252" y="15231"/>
                  </a:lnTo>
                  <a:lnTo>
                    <a:pt x="760" y="15988"/>
                  </a:lnTo>
                  <a:lnTo>
                    <a:pt x="1287" y="16693"/>
                  </a:lnTo>
                  <a:lnTo>
                    <a:pt x="1825" y="17358"/>
                  </a:lnTo>
                  <a:lnTo>
                    <a:pt x="2376" y="17991"/>
                  </a:lnTo>
                  <a:lnTo>
                    <a:pt x="2943" y="18564"/>
                  </a:lnTo>
                  <a:lnTo>
                    <a:pt x="3518" y="19095"/>
                  </a:lnTo>
                  <a:lnTo>
                    <a:pt x="4109" y="19586"/>
                  </a:lnTo>
                  <a:lnTo>
                    <a:pt x="4709" y="20015"/>
                  </a:lnTo>
                  <a:lnTo>
                    <a:pt x="5319" y="20404"/>
                  </a:lnTo>
                  <a:lnTo>
                    <a:pt x="5938" y="20741"/>
                  </a:lnTo>
                  <a:lnTo>
                    <a:pt x="6567" y="21018"/>
                  </a:lnTo>
                  <a:lnTo>
                    <a:pt x="7206" y="21242"/>
                  </a:lnTo>
                  <a:lnTo>
                    <a:pt x="7855" y="21416"/>
                  </a:lnTo>
                  <a:lnTo>
                    <a:pt x="8508" y="21539"/>
                  </a:lnTo>
                  <a:lnTo>
                    <a:pt x="9171" y="21590"/>
                  </a:lnTo>
                  <a:lnTo>
                    <a:pt x="9505" y="21600"/>
                  </a:lnTo>
                  <a:lnTo>
                    <a:pt x="21600" y="21600"/>
                  </a:lnTo>
                  <a:lnTo>
                    <a:pt x="21600" y="1155"/>
                  </a:lnTo>
                  <a:lnTo>
                    <a:pt x="9505" y="1155"/>
                  </a:lnTo>
                  <a:lnTo>
                    <a:pt x="9171" y="1145"/>
                  </a:lnTo>
                  <a:lnTo>
                    <a:pt x="8528" y="992"/>
                  </a:lnTo>
                  <a:lnTo>
                    <a:pt x="7899" y="695"/>
                  </a:lnTo>
                  <a:lnTo>
                    <a:pt x="7303" y="266"/>
                  </a:lnTo>
                  <a:lnTo>
                    <a:pt x="7013"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35" name="Google Shape;1535;p95"/>
            <p:cNvSpPr/>
            <p:nvPr/>
          </p:nvSpPr>
          <p:spPr>
            <a:xfrm>
              <a:off x="2" y="128990"/>
              <a:ext cx="273888" cy="273888"/>
            </a:xfrm>
            <a:custGeom>
              <a:rect b="b" l="l" r="r" t="t"/>
              <a:pathLst>
                <a:path extrusionOk="0" h="21600" w="21600">
                  <a:moveTo>
                    <a:pt x="11712" y="0"/>
                  </a:moveTo>
                  <a:lnTo>
                    <a:pt x="11098" y="33"/>
                  </a:lnTo>
                  <a:lnTo>
                    <a:pt x="10491" y="96"/>
                  </a:lnTo>
                  <a:lnTo>
                    <a:pt x="9896" y="185"/>
                  </a:lnTo>
                  <a:lnTo>
                    <a:pt x="9311" y="307"/>
                  </a:lnTo>
                  <a:lnTo>
                    <a:pt x="8734" y="455"/>
                  </a:lnTo>
                  <a:lnTo>
                    <a:pt x="8168" y="629"/>
                  </a:lnTo>
                  <a:lnTo>
                    <a:pt x="7617" y="832"/>
                  </a:lnTo>
                  <a:lnTo>
                    <a:pt x="7077" y="1062"/>
                  </a:lnTo>
                  <a:lnTo>
                    <a:pt x="6551" y="1313"/>
                  </a:lnTo>
                  <a:lnTo>
                    <a:pt x="6041" y="1594"/>
                  </a:lnTo>
                  <a:lnTo>
                    <a:pt x="5545" y="1894"/>
                  </a:lnTo>
                  <a:lnTo>
                    <a:pt x="5064" y="2220"/>
                  </a:lnTo>
                  <a:lnTo>
                    <a:pt x="4602" y="2564"/>
                  </a:lnTo>
                  <a:lnTo>
                    <a:pt x="4158" y="2934"/>
                  </a:lnTo>
                  <a:lnTo>
                    <a:pt x="3729" y="3322"/>
                  </a:lnTo>
                  <a:lnTo>
                    <a:pt x="3322" y="3729"/>
                  </a:lnTo>
                  <a:lnTo>
                    <a:pt x="2934" y="4158"/>
                  </a:lnTo>
                  <a:lnTo>
                    <a:pt x="2567" y="4602"/>
                  </a:lnTo>
                  <a:lnTo>
                    <a:pt x="2219" y="5064"/>
                  </a:lnTo>
                  <a:lnTo>
                    <a:pt x="1894" y="5545"/>
                  </a:lnTo>
                  <a:lnTo>
                    <a:pt x="1594" y="6041"/>
                  </a:lnTo>
                  <a:lnTo>
                    <a:pt x="1317" y="6551"/>
                  </a:lnTo>
                  <a:lnTo>
                    <a:pt x="1062" y="7077"/>
                  </a:lnTo>
                  <a:lnTo>
                    <a:pt x="832" y="7617"/>
                  </a:lnTo>
                  <a:lnTo>
                    <a:pt x="633" y="8168"/>
                  </a:lnTo>
                  <a:lnTo>
                    <a:pt x="455" y="8734"/>
                  </a:lnTo>
                  <a:lnTo>
                    <a:pt x="307" y="9307"/>
                  </a:lnTo>
                  <a:lnTo>
                    <a:pt x="189" y="9896"/>
                  </a:lnTo>
                  <a:lnTo>
                    <a:pt x="96" y="10491"/>
                  </a:lnTo>
                  <a:lnTo>
                    <a:pt x="33" y="11098"/>
                  </a:lnTo>
                  <a:lnTo>
                    <a:pt x="4" y="11712"/>
                  </a:lnTo>
                  <a:lnTo>
                    <a:pt x="0" y="12023"/>
                  </a:lnTo>
                  <a:lnTo>
                    <a:pt x="4" y="12385"/>
                  </a:lnTo>
                  <a:lnTo>
                    <a:pt x="48" y="13107"/>
                  </a:lnTo>
                  <a:lnTo>
                    <a:pt x="133" y="13817"/>
                  </a:lnTo>
                  <a:lnTo>
                    <a:pt x="259" y="14512"/>
                  </a:lnTo>
                  <a:lnTo>
                    <a:pt x="425" y="15197"/>
                  </a:lnTo>
                  <a:lnTo>
                    <a:pt x="629" y="15863"/>
                  </a:lnTo>
                  <a:lnTo>
                    <a:pt x="869" y="16510"/>
                  </a:lnTo>
                  <a:lnTo>
                    <a:pt x="1147" y="17142"/>
                  </a:lnTo>
                  <a:lnTo>
                    <a:pt x="1458" y="17753"/>
                  </a:lnTo>
                  <a:lnTo>
                    <a:pt x="1802" y="18345"/>
                  </a:lnTo>
                  <a:lnTo>
                    <a:pt x="2175" y="18915"/>
                  </a:lnTo>
                  <a:lnTo>
                    <a:pt x="2582" y="19462"/>
                  </a:lnTo>
                  <a:lnTo>
                    <a:pt x="3019" y="19984"/>
                  </a:lnTo>
                  <a:lnTo>
                    <a:pt x="3485" y="20479"/>
                  </a:lnTo>
                  <a:lnTo>
                    <a:pt x="3977" y="20949"/>
                  </a:lnTo>
                  <a:lnTo>
                    <a:pt x="4495" y="21389"/>
                  </a:lnTo>
                  <a:lnTo>
                    <a:pt x="4765" y="21600"/>
                  </a:lnTo>
                  <a:lnTo>
                    <a:pt x="10129" y="16236"/>
                  </a:lnTo>
                  <a:lnTo>
                    <a:pt x="9977" y="16166"/>
                  </a:lnTo>
                  <a:lnTo>
                    <a:pt x="9688" y="16007"/>
                  </a:lnTo>
                  <a:lnTo>
                    <a:pt x="9411" y="15833"/>
                  </a:lnTo>
                  <a:lnTo>
                    <a:pt x="9148" y="15637"/>
                  </a:lnTo>
                  <a:lnTo>
                    <a:pt x="8900" y="15426"/>
                  </a:lnTo>
                  <a:lnTo>
                    <a:pt x="8667" y="15197"/>
                  </a:lnTo>
                  <a:lnTo>
                    <a:pt x="8453" y="14953"/>
                  </a:lnTo>
                  <a:lnTo>
                    <a:pt x="8253" y="14694"/>
                  </a:lnTo>
                  <a:lnTo>
                    <a:pt x="8072" y="14420"/>
                  </a:lnTo>
                  <a:lnTo>
                    <a:pt x="7913" y="14135"/>
                  </a:lnTo>
                  <a:lnTo>
                    <a:pt x="7768" y="13835"/>
                  </a:lnTo>
                  <a:lnTo>
                    <a:pt x="7650" y="13528"/>
                  </a:lnTo>
                  <a:lnTo>
                    <a:pt x="7554" y="13207"/>
                  </a:lnTo>
                  <a:lnTo>
                    <a:pt x="7476" y="12877"/>
                  </a:lnTo>
                  <a:lnTo>
                    <a:pt x="7428" y="12541"/>
                  </a:lnTo>
                  <a:lnTo>
                    <a:pt x="7402" y="12197"/>
                  </a:lnTo>
                  <a:lnTo>
                    <a:pt x="7399" y="12023"/>
                  </a:lnTo>
                  <a:lnTo>
                    <a:pt x="7402" y="11782"/>
                  </a:lnTo>
                  <a:lnTo>
                    <a:pt x="7450" y="11316"/>
                  </a:lnTo>
                  <a:lnTo>
                    <a:pt x="7543" y="10865"/>
                  </a:lnTo>
                  <a:lnTo>
                    <a:pt x="7680" y="10432"/>
                  </a:lnTo>
                  <a:lnTo>
                    <a:pt x="7854" y="10018"/>
                  </a:lnTo>
                  <a:lnTo>
                    <a:pt x="8068" y="9622"/>
                  </a:lnTo>
                  <a:lnTo>
                    <a:pt x="8316" y="9256"/>
                  </a:lnTo>
                  <a:lnTo>
                    <a:pt x="8601" y="8912"/>
                  </a:lnTo>
                  <a:lnTo>
                    <a:pt x="8915" y="8597"/>
                  </a:lnTo>
                  <a:lnTo>
                    <a:pt x="9256" y="8316"/>
                  </a:lnTo>
                  <a:lnTo>
                    <a:pt x="9625" y="8065"/>
                  </a:lnTo>
                  <a:lnTo>
                    <a:pt x="10021" y="7854"/>
                  </a:lnTo>
                  <a:lnTo>
                    <a:pt x="10436" y="7676"/>
                  </a:lnTo>
                  <a:lnTo>
                    <a:pt x="10868" y="7543"/>
                  </a:lnTo>
                  <a:lnTo>
                    <a:pt x="11320" y="7450"/>
                  </a:lnTo>
                  <a:lnTo>
                    <a:pt x="11786" y="7402"/>
                  </a:lnTo>
                  <a:lnTo>
                    <a:pt x="12023" y="7399"/>
                  </a:lnTo>
                  <a:lnTo>
                    <a:pt x="12197" y="7399"/>
                  </a:lnTo>
                  <a:lnTo>
                    <a:pt x="12541" y="7425"/>
                  </a:lnTo>
                  <a:lnTo>
                    <a:pt x="12881" y="7476"/>
                  </a:lnTo>
                  <a:lnTo>
                    <a:pt x="13210" y="7550"/>
                  </a:lnTo>
                  <a:lnTo>
                    <a:pt x="13528" y="7650"/>
                  </a:lnTo>
                  <a:lnTo>
                    <a:pt x="13835" y="7769"/>
                  </a:lnTo>
                  <a:lnTo>
                    <a:pt x="14135" y="7909"/>
                  </a:lnTo>
                  <a:lnTo>
                    <a:pt x="14420" y="8068"/>
                  </a:lnTo>
                  <a:lnTo>
                    <a:pt x="14694" y="8249"/>
                  </a:lnTo>
                  <a:lnTo>
                    <a:pt x="14952" y="8449"/>
                  </a:lnTo>
                  <a:lnTo>
                    <a:pt x="15197" y="8664"/>
                  </a:lnTo>
                  <a:lnTo>
                    <a:pt x="15426" y="8897"/>
                  </a:lnTo>
                  <a:lnTo>
                    <a:pt x="15637" y="9145"/>
                  </a:lnTo>
                  <a:lnTo>
                    <a:pt x="15833" y="9411"/>
                  </a:lnTo>
                  <a:lnTo>
                    <a:pt x="16010" y="9685"/>
                  </a:lnTo>
                  <a:lnTo>
                    <a:pt x="16166" y="9977"/>
                  </a:lnTo>
                  <a:lnTo>
                    <a:pt x="16236" y="10125"/>
                  </a:lnTo>
                  <a:lnTo>
                    <a:pt x="21600" y="4761"/>
                  </a:lnTo>
                  <a:lnTo>
                    <a:pt x="21389" y="4495"/>
                  </a:lnTo>
                  <a:lnTo>
                    <a:pt x="20949" y="3977"/>
                  </a:lnTo>
                  <a:lnTo>
                    <a:pt x="20479" y="3485"/>
                  </a:lnTo>
                  <a:lnTo>
                    <a:pt x="19983" y="3019"/>
                  </a:lnTo>
                  <a:lnTo>
                    <a:pt x="19462" y="2582"/>
                  </a:lnTo>
                  <a:lnTo>
                    <a:pt x="18914" y="2175"/>
                  </a:lnTo>
                  <a:lnTo>
                    <a:pt x="18345" y="1798"/>
                  </a:lnTo>
                  <a:lnTo>
                    <a:pt x="17756" y="1454"/>
                  </a:lnTo>
                  <a:lnTo>
                    <a:pt x="17142" y="1143"/>
                  </a:lnTo>
                  <a:lnTo>
                    <a:pt x="16513" y="866"/>
                  </a:lnTo>
                  <a:lnTo>
                    <a:pt x="15862" y="625"/>
                  </a:lnTo>
                  <a:lnTo>
                    <a:pt x="15197" y="422"/>
                  </a:lnTo>
                  <a:lnTo>
                    <a:pt x="14516" y="259"/>
                  </a:lnTo>
                  <a:lnTo>
                    <a:pt x="13817" y="130"/>
                  </a:lnTo>
                  <a:lnTo>
                    <a:pt x="13110" y="44"/>
                  </a:lnTo>
                  <a:lnTo>
                    <a:pt x="12389" y="4"/>
                  </a:lnTo>
                  <a:lnTo>
                    <a:pt x="12023"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536" name="Google Shape;1536;p95"/>
          <p:cNvGrpSpPr/>
          <p:nvPr/>
        </p:nvGrpSpPr>
        <p:grpSpPr>
          <a:xfrm>
            <a:off x="762506" y="4622443"/>
            <a:ext cx="1349742" cy="238950"/>
            <a:chOff x="0" y="5"/>
            <a:chExt cx="1349742" cy="238950"/>
          </a:xfrm>
        </p:grpSpPr>
        <p:sp>
          <p:nvSpPr>
            <p:cNvPr id="1537" name="Google Shape;1537;p95"/>
            <p:cNvSpPr/>
            <p:nvPr/>
          </p:nvSpPr>
          <p:spPr>
            <a:xfrm>
              <a:off x="0" y="5"/>
              <a:ext cx="732456" cy="238950"/>
            </a:xfrm>
            <a:custGeom>
              <a:rect b="b" l="l" r="r" t="t"/>
              <a:pathLst>
                <a:path extrusionOk="0" h="21600" w="21600">
                  <a:moveTo>
                    <a:pt x="20091" y="8058"/>
                  </a:moveTo>
                  <a:lnTo>
                    <a:pt x="20196" y="8091"/>
                  </a:lnTo>
                  <a:lnTo>
                    <a:pt x="20299" y="8171"/>
                  </a:lnTo>
                  <a:lnTo>
                    <a:pt x="20396" y="8293"/>
                  </a:lnTo>
                  <a:lnTo>
                    <a:pt x="20444" y="8373"/>
                  </a:lnTo>
                  <a:lnTo>
                    <a:pt x="20486" y="8438"/>
                  </a:lnTo>
                  <a:lnTo>
                    <a:pt x="20559" y="8616"/>
                  </a:lnTo>
                  <a:lnTo>
                    <a:pt x="20620" y="8826"/>
                  </a:lnTo>
                  <a:lnTo>
                    <a:pt x="20670" y="9068"/>
                  </a:lnTo>
                  <a:lnTo>
                    <a:pt x="20691" y="9197"/>
                  </a:lnTo>
                  <a:lnTo>
                    <a:pt x="19116" y="11200"/>
                  </a:lnTo>
                  <a:lnTo>
                    <a:pt x="19116" y="10844"/>
                  </a:lnTo>
                  <a:lnTo>
                    <a:pt x="19148" y="10207"/>
                  </a:lnTo>
                  <a:lnTo>
                    <a:pt x="19219" y="9633"/>
                  </a:lnTo>
                  <a:lnTo>
                    <a:pt x="19332" y="9133"/>
                  </a:lnTo>
                  <a:lnTo>
                    <a:pt x="19403" y="8915"/>
                  </a:lnTo>
                  <a:lnTo>
                    <a:pt x="19477" y="8705"/>
                  </a:lnTo>
                  <a:lnTo>
                    <a:pt x="19630" y="8390"/>
                  </a:lnTo>
                  <a:lnTo>
                    <a:pt x="19790" y="8171"/>
                  </a:lnTo>
                  <a:lnTo>
                    <a:pt x="19954" y="8066"/>
                  </a:lnTo>
                  <a:lnTo>
                    <a:pt x="20038" y="8058"/>
                  </a:lnTo>
                  <a:close/>
                  <a:moveTo>
                    <a:pt x="7286" y="8083"/>
                  </a:moveTo>
                  <a:lnTo>
                    <a:pt x="7470" y="8099"/>
                  </a:lnTo>
                  <a:lnTo>
                    <a:pt x="7655" y="8220"/>
                  </a:lnTo>
                  <a:lnTo>
                    <a:pt x="7829" y="8454"/>
                  </a:lnTo>
                  <a:lnTo>
                    <a:pt x="7989" y="8793"/>
                  </a:lnTo>
                  <a:lnTo>
                    <a:pt x="8061" y="9003"/>
                  </a:lnTo>
                  <a:lnTo>
                    <a:pt x="8129" y="9261"/>
                  </a:lnTo>
                  <a:lnTo>
                    <a:pt x="8240" y="9819"/>
                  </a:lnTo>
                  <a:lnTo>
                    <a:pt x="8311" y="10417"/>
                  </a:lnTo>
                  <a:lnTo>
                    <a:pt x="8348" y="11038"/>
                  </a:lnTo>
                  <a:lnTo>
                    <a:pt x="8345" y="11668"/>
                  </a:lnTo>
                  <a:lnTo>
                    <a:pt x="8308" y="12290"/>
                  </a:lnTo>
                  <a:lnTo>
                    <a:pt x="8237" y="12887"/>
                  </a:lnTo>
                  <a:lnTo>
                    <a:pt x="8126" y="13444"/>
                  </a:lnTo>
                  <a:lnTo>
                    <a:pt x="8058" y="13702"/>
                  </a:lnTo>
                  <a:lnTo>
                    <a:pt x="8037" y="13767"/>
                  </a:lnTo>
                  <a:lnTo>
                    <a:pt x="8013" y="13832"/>
                  </a:lnTo>
                  <a:lnTo>
                    <a:pt x="7939" y="14026"/>
                  </a:lnTo>
                  <a:lnTo>
                    <a:pt x="7776" y="14333"/>
                  </a:lnTo>
                  <a:lnTo>
                    <a:pt x="7600" y="14534"/>
                  </a:lnTo>
                  <a:lnTo>
                    <a:pt x="7418" y="14623"/>
                  </a:lnTo>
                  <a:lnTo>
                    <a:pt x="7233" y="14607"/>
                  </a:lnTo>
                  <a:lnTo>
                    <a:pt x="7054" y="14478"/>
                  </a:lnTo>
                  <a:lnTo>
                    <a:pt x="6883" y="14252"/>
                  </a:lnTo>
                  <a:lnTo>
                    <a:pt x="6728" y="13913"/>
                  </a:lnTo>
                  <a:lnTo>
                    <a:pt x="6656" y="13702"/>
                  </a:lnTo>
                  <a:lnTo>
                    <a:pt x="6588" y="13444"/>
                  </a:lnTo>
                  <a:lnTo>
                    <a:pt x="6477" y="12887"/>
                  </a:lnTo>
                  <a:lnTo>
                    <a:pt x="6404" y="12290"/>
                  </a:lnTo>
                  <a:lnTo>
                    <a:pt x="6367" y="11668"/>
                  </a:lnTo>
                  <a:lnTo>
                    <a:pt x="6367" y="11038"/>
                  </a:lnTo>
                  <a:lnTo>
                    <a:pt x="6404" y="10417"/>
                  </a:lnTo>
                  <a:lnTo>
                    <a:pt x="6475" y="9819"/>
                  </a:lnTo>
                  <a:lnTo>
                    <a:pt x="6585" y="9261"/>
                  </a:lnTo>
                  <a:lnTo>
                    <a:pt x="6654" y="9003"/>
                  </a:lnTo>
                  <a:lnTo>
                    <a:pt x="6670" y="8946"/>
                  </a:lnTo>
                  <a:lnTo>
                    <a:pt x="6688" y="8906"/>
                  </a:lnTo>
                  <a:lnTo>
                    <a:pt x="6762" y="8705"/>
                  </a:lnTo>
                  <a:lnTo>
                    <a:pt x="6925" y="8390"/>
                  </a:lnTo>
                  <a:lnTo>
                    <a:pt x="7102" y="8179"/>
                  </a:lnTo>
                  <a:lnTo>
                    <a:pt x="7286" y="8083"/>
                  </a:lnTo>
                  <a:close/>
                  <a:moveTo>
                    <a:pt x="11137" y="8083"/>
                  </a:moveTo>
                  <a:lnTo>
                    <a:pt x="11324" y="8099"/>
                  </a:lnTo>
                  <a:lnTo>
                    <a:pt x="11506" y="8220"/>
                  </a:lnTo>
                  <a:lnTo>
                    <a:pt x="11680" y="8454"/>
                  </a:lnTo>
                  <a:lnTo>
                    <a:pt x="11841" y="8793"/>
                  </a:lnTo>
                  <a:lnTo>
                    <a:pt x="11912" y="9003"/>
                  </a:lnTo>
                  <a:lnTo>
                    <a:pt x="11983" y="9261"/>
                  </a:lnTo>
                  <a:lnTo>
                    <a:pt x="12091" y="9819"/>
                  </a:lnTo>
                  <a:lnTo>
                    <a:pt x="12165" y="10417"/>
                  </a:lnTo>
                  <a:lnTo>
                    <a:pt x="12199" y="11038"/>
                  </a:lnTo>
                  <a:lnTo>
                    <a:pt x="12199" y="11668"/>
                  </a:lnTo>
                  <a:lnTo>
                    <a:pt x="12162" y="12290"/>
                  </a:lnTo>
                  <a:lnTo>
                    <a:pt x="12088" y="12887"/>
                  </a:lnTo>
                  <a:lnTo>
                    <a:pt x="11980" y="13444"/>
                  </a:lnTo>
                  <a:lnTo>
                    <a:pt x="11909" y="13702"/>
                  </a:lnTo>
                  <a:lnTo>
                    <a:pt x="11891" y="13767"/>
                  </a:lnTo>
                  <a:lnTo>
                    <a:pt x="11867" y="13832"/>
                  </a:lnTo>
                  <a:lnTo>
                    <a:pt x="11791" y="14026"/>
                  </a:lnTo>
                  <a:lnTo>
                    <a:pt x="11627" y="14333"/>
                  </a:lnTo>
                  <a:lnTo>
                    <a:pt x="11453" y="14534"/>
                  </a:lnTo>
                  <a:lnTo>
                    <a:pt x="11269" y="14623"/>
                  </a:lnTo>
                  <a:lnTo>
                    <a:pt x="11087" y="14607"/>
                  </a:lnTo>
                  <a:lnTo>
                    <a:pt x="10905" y="14478"/>
                  </a:lnTo>
                  <a:lnTo>
                    <a:pt x="10734" y="14252"/>
                  </a:lnTo>
                  <a:lnTo>
                    <a:pt x="10579" y="13913"/>
                  </a:lnTo>
                  <a:lnTo>
                    <a:pt x="10510" y="13702"/>
                  </a:lnTo>
                  <a:lnTo>
                    <a:pt x="10439" y="13444"/>
                  </a:lnTo>
                  <a:lnTo>
                    <a:pt x="10331" y="12887"/>
                  </a:lnTo>
                  <a:lnTo>
                    <a:pt x="10257" y="12290"/>
                  </a:lnTo>
                  <a:lnTo>
                    <a:pt x="10221" y="11668"/>
                  </a:lnTo>
                  <a:lnTo>
                    <a:pt x="10221" y="11038"/>
                  </a:lnTo>
                  <a:lnTo>
                    <a:pt x="10257" y="10417"/>
                  </a:lnTo>
                  <a:lnTo>
                    <a:pt x="10329" y="9819"/>
                  </a:lnTo>
                  <a:lnTo>
                    <a:pt x="10436" y="9261"/>
                  </a:lnTo>
                  <a:lnTo>
                    <a:pt x="10508" y="9003"/>
                  </a:lnTo>
                  <a:lnTo>
                    <a:pt x="10523" y="8946"/>
                  </a:lnTo>
                  <a:lnTo>
                    <a:pt x="10539" y="8906"/>
                  </a:lnTo>
                  <a:lnTo>
                    <a:pt x="10613" y="8705"/>
                  </a:lnTo>
                  <a:lnTo>
                    <a:pt x="10776" y="8390"/>
                  </a:lnTo>
                  <a:lnTo>
                    <a:pt x="10953" y="8179"/>
                  </a:lnTo>
                  <a:lnTo>
                    <a:pt x="11137" y="8083"/>
                  </a:lnTo>
                  <a:close/>
                  <a:moveTo>
                    <a:pt x="15052" y="8099"/>
                  </a:moveTo>
                  <a:lnTo>
                    <a:pt x="15146" y="8107"/>
                  </a:lnTo>
                  <a:lnTo>
                    <a:pt x="15333" y="8228"/>
                  </a:lnTo>
                  <a:lnTo>
                    <a:pt x="15507" y="8462"/>
                  </a:lnTo>
                  <a:lnTo>
                    <a:pt x="15657" y="8818"/>
                  </a:lnTo>
                  <a:lnTo>
                    <a:pt x="15723" y="9036"/>
                  </a:lnTo>
                  <a:lnTo>
                    <a:pt x="15789" y="9286"/>
                  </a:lnTo>
                  <a:lnTo>
                    <a:pt x="15892" y="9843"/>
                  </a:lnTo>
                  <a:lnTo>
                    <a:pt x="15960" y="10440"/>
                  </a:lnTo>
                  <a:lnTo>
                    <a:pt x="15992" y="11062"/>
                  </a:lnTo>
                  <a:lnTo>
                    <a:pt x="15992" y="11709"/>
                  </a:lnTo>
                  <a:lnTo>
                    <a:pt x="15960" y="12330"/>
                  </a:lnTo>
                  <a:lnTo>
                    <a:pt x="15892" y="12919"/>
                  </a:lnTo>
                  <a:lnTo>
                    <a:pt x="15786" y="13461"/>
                  </a:lnTo>
                  <a:lnTo>
                    <a:pt x="15723" y="13711"/>
                  </a:lnTo>
                  <a:lnTo>
                    <a:pt x="15657" y="13921"/>
                  </a:lnTo>
                  <a:lnTo>
                    <a:pt x="15505" y="14268"/>
                  </a:lnTo>
                  <a:lnTo>
                    <a:pt x="15331" y="14510"/>
                  </a:lnTo>
                  <a:lnTo>
                    <a:pt x="15146" y="14631"/>
                  </a:lnTo>
                  <a:lnTo>
                    <a:pt x="15052" y="14639"/>
                  </a:lnTo>
                  <a:lnTo>
                    <a:pt x="14951" y="14631"/>
                  </a:lnTo>
                  <a:lnTo>
                    <a:pt x="14762" y="14510"/>
                  </a:lnTo>
                  <a:lnTo>
                    <a:pt x="14583" y="14268"/>
                  </a:lnTo>
                  <a:lnTo>
                    <a:pt x="14425" y="13921"/>
                  </a:lnTo>
                  <a:lnTo>
                    <a:pt x="14356" y="13711"/>
                  </a:lnTo>
                  <a:lnTo>
                    <a:pt x="14288" y="13469"/>
                  </a:lnTo>
                  <a:lnTo>
                    <a:pt x="14177" y="12927"/>
                  </a:lnTo>
                  <a:lnTo>
                    <a:pt x="14103" y="12338"/>
                  </a:lnTo>
                  <a:lnTo>
                    <a:pt x="14069" y="11709"/>
                  </a:lnTo>
                  <a:lnTo>
                    <a:pt x="14069" y="11062"/>
                  </a:lnTo>
                  <a:lnTo>
                    <a:pt x="14103" y="10425"/>
                  </a:lnTo>
                  <a:lnTo>
                    <a:pt x="14177" y="9827"/>
                  </a:lnTo>
                  <a:lnTo>
                    <a:pt x="14288" y="9278"/>
                  </a:lnTo>
                  <a:lnTo>
                    <a:pt x="14356" y="9036"/>
                  </a:lnTo>
                  <a:lnTo>
                    <a:pt x="14425" y="8818"/>
                  </a:lnTo>
                  <a:lnTo>
                    <a:pt x="14583" y="8462"/>
                  </a:lnTo>
                  <a:lnTo>
                    <a:pt x="14762" y="8228"/>
                  </a:lnTo>
                  <a:lnTo>
                    <a:pt x="14951" y="8107"/>
                  </a:lnTo>
                  <a:lnTo>
                    <a:pt x="15052" y="8099"/>
                  </a:lnTo>
                  <a:close/>
                  <a:moveTo>
                    <a:pt x="17204" y="565"/>
                  </a:moveTo>
                  <a:lnTo>
                    <a:pt x="17204" y="16424"/>
                  </a:lnTo>
                  <a:lnTo>
                    <a:pt x="17978" y="16424"/>
                  </a:lnTo>
                  <a:lnTo>
                    <a:pt x="17978" y="565"/>
                  </a:lnTo>
                  <a:close/>
                  <a:moveTo>
                    <a:pt x="7273" y="5975"/>
                  </a:moveTo>
                  <a:lnTo>
                    <a:pt x="7104" y="6024"/>
                  </a:lnTo>
                  <a:lnTo>
                    <a:pt x="6936" y="6121"/>
                  </a:lnTo>
                  <a:lnTo>
                    <a:pt x="6772" y="6266"/>
                  </a:lnTo>
                  <a:lnTo>
                    <a:pt x="6614" y="6460"/>
                  </a:lnTo>
                  <a:lnTo>
                    <a:pt x="6459" y="6702"/>
                  </a:lnTo>
                  <a:lnTo>
                    <a:pt x="6311" y="6984"/>
                  </a:lnTo>
                  <a:lnTo>
                    <a:pt x="6172" y="7324"/>
                  </a:lnTo>
                  <a:lnTo>
                    <a:pt x="6103" y="7509"/>
                  </a:lnTo>
                  <a:lnTo>
                    <a:pt x="6040" y="7711"/>
                  </a:lnTo>
                  <a:lnTo>
                    <a:pt x="5930" y="8148"/>
                  </a:lnTo>
                  <a:lnTo>
                    <a:pt x="5832" y="8600"/>
                  </a:lnTo>
                  <a:lnTo>
                    <a:pt x="5753" y="9076"/>
                  </a:lnTo>
                  <a:lnTo>
                    <a:pt x="5687" y="9560"/>
                  </a:lnTo>
                  <a:lnTo>
                    <a:pt x="5640" y="10069"/>
                  </a:lnTo>
                  <a:lnTo>
                    <a:pt x="5608" y="10586"/>
                  </a:lnTo>
                  <a:lnTo>
                    <a:pt x="5592" y="11103"/>
                  </a:lnTo>
                  <a:lnTo>
                    <a:pt x="5592" y="11620"/>
                  </a:lnTo>
                  <a:lnTo>
                    <a:pt x="5608" y="12144"/>
                  </a:lnTo>
                  <a:lnTo>
                    <a:pt x="5640" y="12653"/>
                  </a:lnTo>
                  <a:lnTo>
                    <a:pt x="5687" y="13162"/>
                  </a:lnTo>
                  <a:lnTo>
                    <a:pt x="5753" y="13654"/>
                  </a:lnTo>
                  <a:lnTo>
                    <a:pt x="5832" y="14123"/>
                  </a:lnTo>
                  <a:lnTo>
                    <a:pt x="5930" y="14583"/>
                  </a:lnTo>
                  <a:lnTo>
                    <a:pt x="6040" y="15011"/>
                  </a:lnTo>
                  <a:lnTo>
                    <a:pt x="6103" y="15213"/>
                  </a:lnTo>
                  <a:lnTo>
                    <a:pt x="6172" y="15398"/>
                  </a:lnTo>
                  <a:lnTo>
                    <a:pt x="6311" y="15738"/>
                  </a:lnTo>
                  <a:lnTo>
                    <a:pt x="6459" y="16028"/>
                  </a:lnTo>
                  <a:lnTo>
                    <a:pt x="6614" y="16263"/>
                  </a:lnTo>
                  <a:lnTo>
                    <a:pt x="6772" y="16456"/>
                  </a:lnTo>
                  <a:lnTo>
                    <a:pt x="6936" y="16601"/>
                  </a:lnTo>
                  <a:lnTo>
                    <a:pt x="7104" y="16698"/>
                  </a:lnTo>
                  <a:lnTo>
                    <a:pt x="7273" y="16747"/>
                  </a:lnTo>
                  <a:lnTo>
                    <a:pt x="7441" y="16747"/>
                  </a:lnTo>
                  <a:lnTo>
                    <a:pt x="7610" y="16698"/>
                  </a:lnTo>
                  <a:lnTo>
                    <a:pt x="7776" y="16601"/>
                  </a:lnTo>
                  <a:lnTo>
                    <a:pt x="7942" y="16456"/>
                  </a:lnTo>
                  <a:lnTo>
                    <a:pt x="8100" y="16263"/>
                  </a:lnTo>
                  <a:lnTo>
                    <a:pt x="8255" y="16028"/>
                  </a:lnTo>
                  <a:lnTo>
                    <a:pt x="8403" y="15738"/>
                  </a:lnTo>
                  <a:lnTo>
                    <a:pt x="8543" y="15398"/>
                  </a:lnTo>
                  <a:lnTo>
                    <a:pt x="8611" y="15213"/>
                  </a:lnTo>
                  <a:lnTo>
                    <a:pt x="8672" y="15011"/>
                  </a:lnTo>
                  <a:lnTo>
                    <a:pt x="8785" y="14583"/>
                  </a:lnTo>
                  <a:lnTo>
                    <a:pt x="8882" y="14123"/>
                  </a:lnTo>
                  <a:lnTo>
                    <a:pt x="8961" y="13654"/>
                  </a:lnTo>
                  <a:lnTo>
                    <a:pt x="9025" y="13162"/>
                  </a:lnTo>
                  <a:lnTo>
                    <a:pt x="9075" y="12653"/>
                  </a:lnTo>
                  <a:lnTo>
                    <a:pt x="9106" y="12144"/>
                  </a:lnTo>
                  <a:lnTo>
                    <a:pt x="9122" y="11620"/>
                  </a:lnTo>
                  <a:lnTo>
                    <a:pt x="9122" y="11103"/>
                  </a:lnTo>
                  <a:lnTo>
                    <a:pt x="9106" y="10586"/>
                  </a:lnTo>
                  <a:lnTo>
                    <a:pt x="9075" y="10069"/>
                  </a:lnTo>
                  <a:lnTo>
                    <a:pt x="9025" y="9560"/>
                  </a:lnTo>
                  <a:lnTo>
                    <a:pt x="8961" y="9076"/>
                  </a:lnTo>
                  <a:lnTo>
                    <a:pt x="8882" y="8600"/>
                  </a:lnTo>
                  <a:lnTo>
                    <a:pt x="8785" y="8148"/>
                  </a:lnTo>
                  <a:lnTo>
                    <a:pt x="8672" y="7711"/>
                  </a:lnTo>
                  <a:lnTo>
                    <a:pt x="8611" y="7509"/>
                  </a:lnTo>
                  <a:lnTo>
                    <a:pt x="8543" y="7324"/>
                  </a:lnTo>
                  <a:lnTo>
                    <a:pt x="8403" y="6984"/>
                  </a:lnTo>
                  <a:lnTo>
                    <a:pt x="8255" y="6702"/>
                  </a:lnTo>
                  <a:lnTo>
                    <a:pt x="8100" y="6460"/>
                  </a:lnTo>
                  <a:lnTo>
                    <a:pt x="7942" y="6266"/>
                  </a:lnTo>
                  <a:lnTo>
                    <a:pt x="7776" y="6121"/>
                  </a:lnTo>
                  <a:lnTo>
                    <a:pt x="7610" y="6024"/>
                  </a:lnTo>
                  <a:lnTo>
                    <a:pt x="7441" y="5975"/>
                  </a:lnTo>
                  <a:close/>
                  <a:moveTo>
                    <a:pt x="11129" y="5975"/>
                  </a:moveTo>
                  <a:lnTo>
                    <a:pt x="10961" y="6024"/>
                  </a:lnTo>
                  <a:lnTo>
                    <a:pt x="10792" y="6121"/>
                  </a:lnTo>
                  <a:lnTo>
                    <a:pt x="10629" y="6266"/>
                  </a:lnTo>
                  <a:lnTo>
                    <a:pt x="10468" y="6460"/>
                  </a:lnTo>
                  <a:lnTo>
                    <a:pt x="10315" y="6702"/>
                  </a:lnTo>
                  <a:lnTo>
                    <a:pt x="10168" y="6984"/>
                  </a:lnTo>
                  <a:lnTo>
                    <a:pt x="10026" y="7324"/>
                  </a:lnTo>
                  <a:lnTo>
                    <a:pt x="9960" y="7509"/>
                  </a:lnTo>
                  <a:lnTo>
                    <a:pt x="9896" y="7711"/>
                  </a:lnTo>
                  <a:lnTo>
                    <a:pt x="9783" y="8148"/>
                  </a:lnTo>
                  <a:lnTo>
                    <a:pt x="9689" y="8600"/>
                  </a:lnTo>
                  <a:lnTo>
                    <a:pt x="9607" y="9076"/>
                  </a:lnTo>
                  <a:lnTo>
                    <a:pt x="9544" y="9560"/>
                  </a:lnTo>
                  <a:lnTo>
                    <a:pt x="9496" y="10069"/>
                  </a:lnTo>
                  <a:lnTo>
                    <a:pt x="9465" y="10586"/>
                  </a:lnTo>
                  <a:lnTo>
                    <a:pt x="9449" y="11103"/>
                  </a:lnTo>
                  <a:lnTo>
                    <a:pt x="9449" y="11620"/>
                  </a:lnTo>
                  <a:lnTo>
                    <a:pt x="9465" y="12144"/>
                  </a:lnTo>
                  <a:lnTo>
                    <a:pt x="9496" y="12653"/>
                  </a:lnTo>
                  <a:lnTo>
                    <a:pt x="9544" y="13162"/>
                  </a:lnTo>
                  <a:lnTo>
                    <a:pt x="9607" y="13654"/>
                  </a:lnTo>
                  <a:lnTo>
                    <a:pt x="9689" y="14123"/>
                  </a:lnTo>
                  <a:lnTo>
                    <a:pt x="9783" y="14583"/>
                  </a:lnTo>
                  <a:lnTo>
                    <a:pt x="9896" y="15011"/>
                  </a:lnTo>
                  <a:lnTo>
                    <a:pt x="9960" y="15213"/>
                  </a:lnTo>
                  <a:lnTo>
                    <a:pt x="10026" y="15398"/>
                  </a:lnTo>
                  <a:lnTo>
                    <a:pt x="10168" y="15738"/>
                  </a:lnTo>
                  <a:lnTo>
                    <a:pt x="10315" y="16028"/>
                  </a:lnTo>
                  <a:lnTo>
                    <a:pt x="10468" y="16263"/>
                  </a:lnTo>
                  <a:lnTo>
                    <a:pt x="10629" y="16456"/>
                  </a:lnTo>
                  <a:lnTo>
                    <a:pt x="10792" y="16601"/>
                  </a:lnTo>
                  <a:lnTo>
                    <a:pt x="10961" y="16698"/>
                  </a:lnTo>
                  <a:lnTo>
                    <a:pt x="11129" y="16747"/>
                  </a:lnTo>
                  <a:lnTo>
                    <a:pt x="11298" y="16747"/>
                  </a:lnTo>
                  <a:lnTo>
                    <a:pt x="11467" y="16698"/>
                  </a:lnTo>
                  <a:lnTo>
                    <a:pt x="11632" y="16601"/>
                  </a:lnTo>
                  <a:lnTo>
                    <a:pt x="11796" y="16456"/>
                  </a:lnTo>
                  <a:lnTo>
                    <a:pt x="11956" y="16263"/>
                  </a:lnTo>
                  <a:lnTo>
                    <a:pt x="12112" y="16028"/>
                  </a:lnTo>
                  <a:lnTo>
                    <a:pt x="12259" y="15738"/>
                  </a:lnTo>
                  <a:lnTo>
                    <a:pt x="12399" y="15398"/>
                  </a:lnTo>
                  <a:lnTo>
                    <a:pt x="12465" y="15213"/>
                  </a:lnTo>
                  <a:lnTo>
                    <a:pt x="12528" y="15011"/>
                  </a:lnTo>
                  <a:lnTo>
                    <a:pt x="12641" y="14583"/>
                  </a:lnTo>
                  <a:lnTo>
                    <a:pt x="12736" y="14123"/>
                  </a:lnTo>
                  <a:lnTo>
                    <a:pt x="12818" y="13654"/>
                  </a:lnTo>
                  <a:lnTo>
                    <a:pt x="12881" y="13162"/>
                  </a:lnTo>
                  <a:lnTo>
                    <a:pt x="12928" y="12653"/>
                  </a:lnTo>
                  <a:lnTo>
                    <a:pt x="12963" y="12144"/>
                  </a:lnTo>
                  <a:lnTo>
                    <a:pt x="12979" y="11620"/>
                  </a:lnTo>
                  <a:lnTo>
                    <a:pt x="12979" y="11103"/>
                  </a:lnTo>
                  <a:lnTo>
                    <a:pt x="12963" y="10586"/>
                  </a:lnTo>
                  <a:lnTo>
                    <a:pt x="12928" y="10069"/>
                  </a:lnTo>
                  <a:lnTo>
                    <a:pt x="12881" y="9560"/>
                  </a:lnTo>
                  <a:lnTo>
                    <a:pt x="12818" y="9076"/>
                  </a:lnTo>
                  <a:lnTo>
                    <a:pt x="12736" y="8600"/>
                  </a:lnTo>
                  <a:lnTo>
                    <a:pt x="12641" y="8148"/>
                  </a:lnTo>
                  <a:lnTo>
                    <a:pt x="12528" y="7711"/>
                  </a:lnTo>
                  <a:lnTo>
                    <a:pt x="12465" y="7509"/>
                  </a:lnTo>
                  <a:lnTo>
                    <a:pt x="12399" y="7324"/>
                  </a:lnTo>
                  <a:lnTo>
                    <a:pt x="12259" y="6984"/>
                  </a:lnTo>
                  <a:lnTo>
                    <a:pt x="12112" y="6702"/>
                  </a:lnTo>
                  <a:lnTo>
                    <a:pt x="11956" y="6460"/>
                  </a:lnTo>
                  <a:lnTo>
                    <a:pt x="11796" y="6266"/>
                  </a:lnTo>
                  <a:lnTo>
                    <a:pt x="11632" y="6121"/>
                  </a:lnTo>
                  <a:lnTo>
                    <a:pt x="11467" y="6024"/>
                  </a:lnTo>
                  <a:lnTo>
                    <a:pt x="11298" y="5975"/>
                  </a:lnTo>
                  <a:close/>
                  <a:moveTo>
                    <a:pt x="2634" y="0"/>
                  </a:moveTo>
                  <a:lnTo>
                    <a:pt x="2363" y="81"/>
                  </a:lnTo>
                  <a:lnTo>
                    <a:pt x="2099" y="234"/>
                  </a:lnTo>
                  <a:lnTo>
                    <a:pt x="1839" y="468"/>
                  </a:lnTo>
                  <a:lnTo>
                    <a:pt x="1591" y="783"/>
                  </a:lnTo>
                  <a:lnTo>
                    <a:pt x="1351" y="1171"/>
                  </a:lnTo>
                  <a:lnTo>
                    <a:pt x="1127" y="1631"/>
                  </a:lnTo>
                  <a:lnTo>
                    <a:pt x="917" y="2164"/>
                  </a:lnTo>
                  <a:lnTo>
                    <a:pt x="819" y="2455"/>
                  </a:lnTo>
                  <a:lnTo>
                    <a:pt x="751" y="2665"/>
                  </a:lnTo>
                  <a:lnTo>
                    <a:pt x="656" y="2980"/>
                  </a:lnTo>
                  <a:lnTo>
                    <a:pt x="487" y="3633"/>
                  </a:lnTo>
                  <a:lnTo>
                    <a:pt x="345" y="4328"/>
                  </a:lnTo>
                  <a:lnTo>
                    <a:pt x="227" y="5047"/>
                  </a:lnTo>
                  <a:lnTo>
                    <a:pt x="132" y="5797"/>
                  </a:lnTo>
                  <a:lnTo>
                    <a:pt x="63" y="6564"/>
                  </a:lnTo>
                  <a:lnTo>
                    <a:pt x="19" y="7340"/>
                  </a:lnTo>
                  <a:lnTo>
                    <a:pt x="0" y="8131"/>
                  </a:lnTo>
                  <a:lnTo>
                    <a:pt x="3" y="8923"/>
                  </a:lnTo>
                  <a:lnTo>
                    <a:pt x="32" y="9706"/>
                  </a:lnTo>
                  <a:lnTo>
                    <a:pt x="87" y="10481"/>
                  </a:lnTo>
                  <a:lnTo>
                    <a:pt x="166" y="11240"/>
                  </a:lnTo>
                  <a:lnTo>
                    <a:pt x="266" y="11975"/>
                  </a:lnTo>
                  <a:lnTo>
                    <a:pt x="395" y="12685"/>
                  </a:lnTo>
                  <a:lnTo>
                    <a:pt x="545" y="13356"/>
                  </a:lnTo>
                  <a:lnTo>
                    <a:pt x="722" y="13994"/>
                  </a:lnTo>
                  <a:lnTo>
                    <a:pt x="917" y="14591"/>
                  </a:lnTo>
                  <a:lnTo>
                    <a:pt x="1127" y="15124"/>
                  </a:lnTo>
                  <a:lnTo>
                    <a:pt x="1351" y="15584"/>
                  </a:lnTo>
                  <a:lnTo>
                    <a:pt x="1588" y="15972"/>
                  </a:lnTo>
                  <a:lnTo>
                    <a:pt x="1839" y="16286"/>
                  </a:lnTo>
                  <a:lnTo>
                    <a:pt x="2097" y="16529"/>
                  </a:lnTo>
                  <a:lnTo>
                    <a:pt x="2363" y="16682"/>
                  </a:lnTo>
                  <a:lnTo>
                    <a:pt x="2634" y="16755"/>
                  </a:lnTo>
                  <a:lnTo>
                    <a:pt x="2771" y="16755"/>
                  </a:lnTo>
                  <a:lnTo>
                    <a:pt x="2916" y="16747"/>
                  </a:lnTo>
                  <a:lnTo>
                    <a:pt x="3195" y="16675"/>
                  </a:lnTo>
                  <a:lnTo>
                    <a:pt x="3461" y="16529"/>
                  </a:lnTo>
                  <a:lnTo>
                    <a:pt x="3714" y="16311"/>
                  </a:lnTo>
                  <a:lnTo>
                    <a:pt x="3951" y="16020"/>
                  </a:lnTo>
                  <a:lnTo>
                    <a:pt x="4175" y="15657"/>
                  </a:lnTo>
                  <a:lnTo>
                    <a:pt x="4383" y="15213"/>
                  </a:lnTo>
                  <a:lnTo>
                    <a:pt x="4581" y="14704"/>
                  </a:lnTo>
                  <a:lnTo>
                    <a:pt x="4670" y="14413"/>
                  </a:lnTo>
                  <a:lnTo>
                    <a:pt x="4752" y="14163"/>
                  </a:lnTo>
                  <a:lnTo>
                    <a:pt x="4892" y="13622"/>
                  </a:lnTo>
                  <a:lnTo>
                    <a:pt x="5013" y="13041"/>
                  </a:lnTo>
                  <a:lnTo>
                    <a:pt x="5116" y="12419"/>
                  </a:lnTo>
                  <a:lnTo>
                    <a:pt x="5197" y="11749"/>
                  </a:lnTo>
                  <a:lnTo>
                    <a:pt x="5258" y="11030"/>
                  </a:lnTo>
                  <a:lnTo>
                    <a:pt x="5297" y="10271"/>
                  </a:lnTo>
                  <a:lnTo>
                    <a:pt x="5318" y="9471"/>
                  </a:lnTo>
                  <a:lnTo>
                    <a:pt x="5321" y="9060"/>
                  </a:lnTo>
                  <a:lnTo>
                    <a:pt x="5321" y="8696"/>
                  </a:lnTo>
                  <a:lnTo>
                    <a:pt x="5300" y="7978"/>
                  </a:lnTo>
                  <a:lnTo>
                    <a:pt x="5282" y="7623"/>
                  </a:lnTo>
                  <a:lnTo>
                    <a:pt x="2769" y="7623"/>
                  </a:lnTo>
                  <a:lnTo>
                    <a:pt x="2769" y="9916"/>
                  </a:lnTo>
                  <a:lnTo>
                    <a:pt x="4557" y="9916"/>
                  </a:lnTo>
                  <a:lnTo>
                    <a:pt x="4533" y="10376"/>
                  </a:lnTo>
                  <a:lnTo>
                    <a:pt x="4465" y="11200"/>
                  </a:lnTo>
                  <a:lnTo>
                    <a:pt x="4362" y="11918"/>
                  </a:lnTo>
                  <a:lnTo>
                    <a:pt x="4230" y="12532"/>
                  </a:lnTo>
                  <a:lnTo>
                    <a:pt x="4151" y="12790"/>
                  </a:lnTo>
                  <a:lnTo>
                    <a:pt x="4083" y="12992"/>
                  </a:lnTo>
                  <a:lnTo>
                    <a:pt x="3935" y="13364"/>
                  </a:lnTo>
                  <a:lnTo>
                    <a:pt x="3783" y="13679"/>
                  </a:lnTo>
                  <a:lnTo>
                    <a:pt x="3619" y="13937"/>
                  </a:lnTo>
                  <a:lnTo>
                    <a:pt x="3446" y="14147"/>
                  </a:lnTo>
                  <a:lnTo>
                    <a:pt x="3266" y="14308"/>
                  </a:lnTo>
                  <a:lnTo>
                    <a:pt x="3074" y="14413"/>
                  </a:lnTo>
                  <a:lnTo>
                    <a:pt x="2876" y="14462"/>
                  </a:lnTo>
                  <a:lnTo>
                    <a:pt x="2771" y="14470"/>
                  </a:lnTo>
                  <a:lnTo>
                    <a:pt x="2674" y="14470"/>
                  </a:lnTo>
                  <a:lnTo>
                    <a:pt x="2479" y="14413"/>
                  </a:lnTo>
                  <a:lnTo>
                    <a:pt x="2289" y="14300"/>
                  </a:lnTo>
                  <a:lnTo>
                    <a:pt x="2105" y="14131"/>
                  </a:lnTo>
                  <a:lnTo>
                    <a:pt x="1928" y="13904"/>
                  </a:lnTo>
                  <a:lnTo>
                    <a:pt x="1760" y="13622"/>
                  </a:lnTo>
                  <a:lnTo>
                    <a:pt x="1599" y="13291"/>
                  </a:lnTo>
                  <a:lnTo>
                    <a:pt x="1451" y="12904"/>
                  </a:lnTo>
                  <a:lnTo>
                    <a:pt x="1383" y="12694"/>
                  </a:lnTo>
                  <a:lnTo>
                    <a:pt x="1312" y="12459"/>
                  </a:lnTo>
                  <a:lnTo>
                    <a:pt x="1188" y="11975"/>
                  </a:lnTo>
                  <a:lnTo>
                    <a:pt x="1080" y="11466"/>
                  </a:lnTo>
                  <a:lnTo>
                    <a:pt x="991" y="10933"/>
                  </a:lnTo>
                  <a:lnTo>
                    <a:pt x="919" y="10384"/>
                  </a:lnTo>
                  <a:lnTo>
                    <a:pt x="867" y="9819"/>
                  </a:lnTo>
                  <a:lnTo>
                    <a:pt x="832" y="9245"/>
                  </a:lnTo>
                  <a:lnTo>
                    <a:pt x="814" y="8664"/>
                  </a:lnTo>
                  <a:lnTo>
                    <a:pt x="814" y="8083"/>
                  </a:lnTo>
                  <a:lnTo>
                    <a:pt x="832" y="7501"/>
                  </a:lnTo>
                  <a:lnTo>
                    <a:pt x="867" y="6920"/>
                  </a:lnTo>
                  <a:lnTo>
                    <a:pt x="919" y="6355"/>
                  </a:lnTo>
                  <a:lnTo>
                    <a:pt x="991" y="5806"/>
                  </a:lnTo>
                  <a:lnTo>
                    <a:pt x="1080" y="5281"/>
                  </a:lnTo>
                  <a:lnTo>
                    <a:pt x="1188" y="4772"/>
                  </a:lnTo>
                  <a:lnTo>
                    <a:pt x="1312" y="4287"/>
                  </a:lnTo>
                  <a:lnTo>
                    <a:pt x="1383" y="4062"/>
                  </a:lnTo>
                  <a:lnTo>
                    <a:pt x="1451" y="3843"/>
                  </a:lnTo>
                  <a:lnTo>
                    <a:pt x="1599" y="3456"/>
                  </a:lnTo>
                  <a:lnTo>
                    <a:pt x="1760" y="3125"/>
                  </a:lnTo>
                  <a:lnTo>
                    <a:pt x="1928" y="2842"/>
                  </a:lnTo>
                  <a:lnTo>
                    <a:pt x="2105" y="2616"/>
                  </a:lnTo>
                  <a:lnTo>
                    <a:pt x="2289" y="2446"/>
                  </a:lnTo>
                  <a:lnTo>
                    <a:pt x="2479" y="2333"/>
                  </a:lnTo>
                  <a:lnTo>
                    <a:pt x="2674" y="2285"/>
                  </a:lnTo>
                  <a:lnTo>
                    <a:pt x="2866" y="2285"/>
                  </a:lnTo>
                  <a:lnTo>
                    <a:pt x="3053" y="2333"/>
                  </a:lnTo>
                  <a:lnTo>
                    <a:pt x="3235" y="2438"/>
                  </a:lnTo>
                  <a:lnTo>
                    <a:pt x="3414" y="2600"/>
                  </a:lnTo>
                  <a:lnTo>
                    <a:pt x="3585" y="2810"/>
                  </a:lnTo>
                  <a:lnTo>
                    <a:pt x="3748" y="3068"/>
                  </a:lnTo>
                  <a:lnTo>
                    <a:pt x="3904" y="3375"/>
                  </a:lnTo>
                  <a:lnTo>
                    <a:pt x="4051" y="3730"/>
                  </a:lnTo>
                  <a:lnTo>
                    <a:pt x="4120" y="3932"/>
                  </a:lnTo>
                  <a:lnTo>
                    <a:pt x="4647" y="2317"/>
                  </a:lnTo>
                  <a:lnTo>
                    <a:pt x="4552" y="2035"/>
                  </a:lnTo>
                  <a:lnTo>
                    <a:pt x="4349" y="1534"/>
                  </a:lnTo>
                  <a:lnTo>
                    <a:pt x="4133" y="1098"/>
                  </a:lnTo>
                  <a:lnTo>
                    <a:pt x="3904" y="734"/>
                  </a:lnTo>
                  <a:lnTo>
                    <a:pt x="3664" y="436"/>
                  </a:lnTo>
                  <a:lnTo>
                    <a:pt x="3417" y="218"/>
                  </a:lnTo>
                  <a:lnTo>
                    <a:pt x="3164" y="73"/>
                  </a:lnTo>
                  <a:lnTo>
                    <a:pt x="2903" y="0"/>
                  </a:lnTo>
                  <a:close/>
                  <a:moveTo>
                    <a:pt x="19930" y="5959"/>
                  </a:moveTo>
                  <a:lnTo>
                    <a:pt x="19764" y="5999"/>
                  </a:lnTo>
                  <a:lnTo>
                    <a:pt x="19603" y="6096"/>
                  </a:lnTo>
                  <a:lnTo>
                    <a:pt x="19448" y="6242"/>
                  </a:lnTo>
                  <a:lnTo>
                    <a:pt x="19295" y="6436"/>
                  </a:lnTo>
                  <a:lnTo>
                    <a:pt x="19153" y="6678"/>
                  </a:lnTo>
                  <a:lnTo>
                    <a:pt x="19019" y="6961"/>
                  </a:lnTo>
                  <a:lnTo>
                    <a:pt x="18892" y="7291"/>
                  </a:lnTo>
                  <a:lnTo>
                    <a:pt x="18834" y="7469"/>
                  </a:lnTo>
                  <a:lnTo>
                    <a:pt x="18774" y="7663"/>
                  </a:lnTo>
                  <a:lnTo>
                    <a:pt x="18668" y="8066"/>
                  </a:lnTo>
                  <a:lnTo>
                    <a:pt x="18579" y="8503"/>
                  </a:lnTo>
                  <a:lnTo>
                    <a:pt x="18502" y="8955"/>
                  </a:lnTo>
                  <a:lnTo>
                    <a:pt x="18442" y="9439"/>
                  </a:lnTo>
                  <a:lnTo>
                    <a:pt x="18397" y="9956"/>
                  </a:lnTo>
                  <a:lnTo>
                    <a:pt x="18365" y="10497"/>
                  </a:lnTo>
                  <a:lnTo>
                    <a:pt x="18350" y="11062"/>
                  </a:lnTo>
                  <a:lnTo>
                    <a:pt x="18350" y="11627"/>
                  </a:lnTo>
                  <a:lnTo>
                    <a:pt x="18363" y="12160"/>
                  </a:lnTo>
                  <a:lnTo>
                    <a:pt x="18394" y="12685"/>
                  </a:lnTo>
                  <a:lnTo>
                    <a:pt x="18442" y="13194"/>
                  </a:lnTo>
                  <a:lnTo>
                    <a:pt x="18505" y="13679"/>
                  </a:lnTo>
                  <a:lnTo>
                    <a:pt x="18584" y="14147"/>
                  </a:lnTo>
                  <a:lnTo>
                    <a:pt x="18679" y="14591"/>
                  </a:lnTo>
                  <a:lnTo>
                    <a:pt x="18789" y="15011"/>
                  </a:lnTo>
                  <a:lnTo>
                    <a:pt x="18850" y="15204"/>
                  </a:lnTo>
                  <a:lnTo>
                    <a:pt x="18913" y="15390"/>
                  </a:lnTo>
                  <a:lnTo>
                    <a:pt x="19048" y="15738"/>
                  </a:lnTo>
                  <a:lnTo>
                    <a:pt x="19190" y="16028"/>
                  </a:lnTo>
                  <a:lnTo>
                    <a:pt x="19343" y="16279"/>
                  </a:lnTo>
                  <a:lnTo>
                    <a:pt x="19503" y="16473"/>
                  </a:lnTo>
                  <a:lnTo>
                    <a:pt x="19667" y="16626"/>
                  </a:lnTo>
                  <a:lnTo>
                    <a:pt x="19838" y="16723"/>
                  </a:lnTo>
                  <a:lnTo>
                    <a:pt x="20012" y="16763"/>
                  </a:lnTo>
                  <a:lnTo>
                    <a:pt x="20099" y="16755"/>
                  </a:lnTo>
                  <a:lnTo>
                    <a:pt x="20217" y="16763"/>
                  </a:lnTo>
                  <a:lnTo>
                    <a:pt x="20452" y="16675"/>
                  </a:lnTo>
                  <a:lnTo>
                    <a:pt x="20678" y="16488"/>
                  </a:lnTo>
                  <a:lnTo>
                    <a:pt x="20894" y="16198"/>
                  </a:lnTo>
                  <a:lnTo>
                    <a:pt x="20997" y="16012"/>
                  </a:lnTo>
                  <a:lnTo>
                    <a:pt x="21078" y="15851"/>
                  </a:lnTo>
                  <a:lnTo>
                    <a:pt x="21234" y="15479"/>
                  </a:lnTo>
                  <a:lnTo>
                    <a:pt x="21376" y="15059"/>
                  </a:lnTo>
                  <a:lnTo>
                    <a:pt x="21505" y="14599"/>
                  </a:lnTo>
                  <a:lnTo>
                    <a:pt x="21563" y="14357"/>
                  </a:lnTo>
                  <a:lnTo>
                    <a:pt x="20963" y="13129"/>
                  </a:lnTo>
                  <a:lnTo>
                    <a:pt x="20923" y="13315"/>
                  </a:lnTo>
                  <a:lnTo>
                    <a:pt x="20834" y="13646"/>
                  </a:lnTo>
                  <a:lnTo>
                    <a:pt x="20736" y="13921"/>
                  </a:lnTo>
                  <a:lnTo>
                    <a:pt x="20636" y="14155"/>
                  </a:lnTo>
                  <a:lnTo>
                    <a:pt x="20528" y="14341"/>
                  </a:lnTo>
                  <a:lnTo>
                    <a:pt x="20412" y="14486"/>
                  </a:lnTo>
                  <a:lnTo>
                    <a:pt x="20291" y="14575"/>
                  </a:lnTo>
                  <a:lnTo>
                    <a:pt x="20164" y="14623"/>
                  </a:lnTo>
                  <a:lnTo>
                    <a:pt x="20099" y="14631"/>
                  </a:lnTo>
                  <a:lnTo>
                    <a:pt x="20027" y="14623"/>
                  </a:lnTo>
                  <a:lnTo>
                    <a:pt x="19890" y="14575"/>
                  </a:lnTo>
                  <a:lnTo>
                    <a:pt x="19767" y="14470"/>
                  </a:lnTo>
                  <a:lnTo>
                    <a:pt x="19648" y="14316"/>
                  </a:lnTo>
                  <a:lnTo>
                    <a:pt x="19543" y="14114"/>
                  </a:lnTo>
                  <a:lnTo>
                    <a:pt x="19445" y="13856"/>
                  </a:lnTo>
                  <a:lnTo>
                    <a:pt x="19358" y="13549"/>
                  </a:lnTo>
                  <a:lnTo>
                    <a:pt x="19279" y="13194"/>
                  </a:lnTo>
                  <a:lnTo>
                    <a:pt x="19245" y="12992"/>
                  </a:lnTo>
                  <a:lnTo>
                    <a:pt x="21600" y="9997"/>
                  </a:lnTo>
                  <a:lnTo>
                    <a:pt x="21521" y="9383"/>
                  </a:lnTo>
                  <a:lnTo>
                    <a:pt x="21482" y="9108"/>
                  </a:lnTo>
                  <a:lnTo>
                    <a:pt x="21397" y="8575"/>
                  </a:lnTo>
                  <a:lnTo>
                    <a:pt x="21347" y="8317"/>
                  </a:lnTo>
                  <a:lnTo>
                    <a:pt x="21281" y="8026"/>
                  </a:lnTo>
                  <a:lnTo>
                    <a:pt x="21139" y="7485"/>
                  </a:lnTo>
                  <a:lnTo>
                    <a:pt x="21060" y="7227"/>
                  </a:lnTo>
                  <a:lnTo>
                    <a:pt x="21010" y="7081"/>
                  </a:lnTo>
                  <a:lnTo>
                    <a:pt x="20902" y="6823"/>
                  </a:lnTo>
                  <a:lnTo>
                    <a:pt x="20789" y="6589"/>
                  </a:lnTo>
                  <a:lnTo>
                    <a:pt x="20668" y="6395"/>
                  </a:lnTo>
                  <a:lnTo>
                    <a:pt x="20604" y="6314"/>
                  </a:lnTo>
                  <a:lnTo>
                    <a:pt x="20533" y="6226"/>
                  </a:lnTo>
                  <a:lnTo>
                    <a:pt x="20388" y="6088"/>
                  </a:lnTo>
                  <a:lnTo>
                    <a:pt x="20241" y="5999"/>
                  </a:lnTo>
                  <a:lnTo>
                    <a:pt x="20088" y="5959"/>
                  </a:lnTo>
                  <a:close/>
                  <a:moveTo>
                    <a:pt x="14986" y="5967"/>
                  </a:moveTo>
                  <a:lnTo>
                    <a:pt x="14901" y="5975"/>
                  </a:lnTo>
                  <a:lnTo>
                    <a:pt x="14738" y="6024"/>
                  </a:lnTo>
                  <a:lnTo>
                    <a:pt x="14580" y="6121"/>
                  </a:lnTo>
                  <a:lnTo>
                    <a:pt x="14427" y="6266"/>
                  </a:lnTo>
                  <a:lnTo>
                    <a:pt x="14280" y="6467"/>
                  </a:lnTo>
                  <a:lnTo>
                    <a:pt x="14140" y="6710"/>
                  </a:lnTo>
                  <a:lnTo>
                    <a:pt x="14000" y="7009"/>
                  </a:lnTo>
                  <a:lnTo>
                    <a:pt x="13869" y="7356"/>
                  </a:lnTo>
                  <a:lnTo>
                    <a:pt x="13806" y="7550"/>
                  </a:lnTo>
                  <a:lnTo>
                    <a:pt x="13745" y="7744"/>
                  </a:lnTo>
                  <a:lnTo>
                    <a:pt x="13634" y="8155"/>
                  </a:lnTo>
                  <a:lnTo>
                    <a:pt x="13540" y="8591"/>
                  </a:lnTo>
                  <a:lnTo>
                    <a:pt x="13461" y="9060"/>
                  </a:lnTo>
                  <a:lnTo>
                    <a:pt x="13395" y="9544"/>
                  </a:lnTo>
                  <a:lnTo>
                    <a:pt x="13347" y="10053"/>
                  </a:lnTo>
                  <a:lnTo>
                    <a:pt x="13313" y="10570"/>
                  </a:lnTo>
                  <a:lnTo>
                    <a:pt x="13300" y="11103"/>
                  </a:lnTo>
                  <a:lnTo>
                    <a:pt x="13300" y="11635"/>
                  </a:lnTo>
                  <a:lnTo>
                    <a:pt x="13313" y="12169"/>
                  </a:lnTo>
                  <a:lnTo>
                    <a:pt x="13345" y="12685"/>
                  </a:lnTo>
                  <a:lnTo>
                    <a:pt x="13395" y="13186"/>
                  </a:lnTo>
                  <a:lnTo>
                    <a:pt x="13458" y="13671"/>
                  </a:lnTo>
                  <a:lnTo>
                    <a:pt x="13540" y="14139"/>
                  </a:lnTo>
                  <a:lnTo>
                    <a:pt x="13634" y="14575"/>
                  </a:lnTo>
                  <a:lnTo>
                    <a:pt x="13745" y="14979"/>
                  </a:lnTo>
                  <a:lnTo>
                    <a:pt x="13806" y="15173"/>
                  </a:lnTo>
                  <a:lnTo>
                    <a:pt x="13869" y="15366"/>
                  </a:lnTo>
                  <a:lnTo>
                    <a:pt x="14000" y="15713"/>
                  </a:lnTo>
                  <a:lnTo>
                    <a:pt x="14138" y="16004"/>
                  </a:lnTo>
                  <a:lnTo>
                    <a:pt x="14280" y="16255"/>
                  </a:lnTo>
                  <a:lnTo>
                    <a:pt x="14427" y="16448"/>
                  </a:lnTo>
                  <a:lnTo>
                    <a:pt x="14580" y="16593"/>
                  </a:lnTo>
                  <a:lnTo>
                    <a:pt x="14738" y="16690"/>
                  </a:lnTo>
                  <a:lnTo>
                    <a:pt x="14901" y="16739"/>
                  </a:lnTo>
                  <a:lnTo>
                    <a:pt x="14986" y="16747"/>
                  </a:lnTo>
                  <a:lnTo>
                    <a:pt x="15060" y="16747"/>
                  </a:lnTo>
                  <a:lnTo>
                    <a:pt x="15202" y="16706"/>
                  </a:lnTo>
                  <a:lnTo>
                    <a:pt x="15333" y="16634"/>
                  </a:lnTo>
                  <a:lnTo>
                    <a:pt x="15457" y="16513"/>
                  </a:lnTo>
                  <a:lnTo>
                    <a:pt x="15573" y="16368"/>
                  </a:lnTo>
                  <a:lnTo>
                    <a:pt x="15681" y="16174"/>
                  </a:lnTo>
                  <a:lnTo>
                    <a:pt x="15779" y="15948"/>
                  </a:lnTo>
                  <a:lnTo>
                    <a:pt x="15868" y="15673"/>
                  </a:lnTo>
                  <a:lnTo>
                    <a:pt x="15910" y="15528"/>
                  </a:lnTo>
                  <a:lnTo>
                    <a:pt x="15937" y="15528"/>
                  </a:lnTo>
                  <a:lnTo>
                    <a:pt x="15937" y="16303"/>
                  </a:lnTo>
                  <a:lnTo>
                    <a:pt x="15934" y="16682"/>
                  </a:lnTo>
                  <a:lnTo>
                    <a:pt x="15905" y="17361"/>
                  </a:lnTo>
                  <a:lnTo>
                    <a:pt x="15844" y="17950"/>
                  </a:lnTo>
                  <a:lnTo>
                    <a:pt x="15750" y="18451"/>
                  </a:lnTo>
                  <a:lnTo>
                    <a:pt x="15689" y="18660"/>
                  </a:lnTo>
                  <a:lnTo>
                    <a:pt x="15623" y="18862"/>
                  </a:lnTo>
                  <a:lnTo>
                    <a:pt x="15476" y="19169"/>
                  </a:lnTo>
                  <a:lnTo>
                    <a:pt x="15302" y="19371"/>
                  </a:lnTo>
                  <a:lnTo>
                    <a:pt x="15104" y="19476"/>
                  </a:lnTo>
                  <a:lnTo>
                    <a:pt x="14999" y="19484"/>
                  </a:lnTo>
                  <a:lnTo>
                    <a:pt x="14923" y="19476"/>
                  </a:lnTo>
                  <a:lnTo>
                    <a:pt x="14775" y="19412"/>
                  </a:lnTo>
                  <a:lnTo>
                    <a:pt x="14633" y="19266"/>
                  </a:lnTo>
                  <a:lnTo>
                    <a:pt x="14504" y="19049"/>
                  </a:lnTo>
                  <a:lnTo>
                    <a:pt x="14446" y="18911"/>
                  </a:lnTo>
                  <a:lnTo>
                    <a:pt x="14390" y="18765"/>
                  </a:lnTo>
                  <a:lnTo>
                    <a:pt x="14293" y="18459"/>
                  </a:lnTo>
                  <a:lnTo>
                    <a:pt x="14211" y="18120"/>
                  </a:lnTo>
                  <a:lnTo>
                    <a:pt x="14140" y="17748"/>
                  </a:lnTo>
                  <a:lnTo>
                    <a:pt x="14111" y="17555"/>
                  </a:lnTo>
                  <a:lnTo>
                    <a:pt x="13437" y="18410"/>
                  </a:lnTo>
                  <a:lnTo>
                    <a:pt x="13487" y="18742"/>
                  </a:lnTo>
                  <a:lnTo>
                    <a:pt x="13605" y="19355"/>
                  </a:lnTo>
                  <a:lnTo>
                    <a:pt x="13750" y="19920"/>
                  </a:lnTo>
                  <a:lnTo>
                    <a:pt x="13916" y="20421"/>
                  </a:lnTo>
                  <a:lnTo>
                    <a:pt x="14011" y="20647"/>
                  </a:lnTo>
                  <a:lnTo>
                    <a:pt x="14111" y="20873"/>
                  </a:lnTo>
                  <a:lnTo>
                    <a:pt x="14335" y="21229"/>
                  </a:lnTo>
                  <a:lnTo>
                    <a:pt x="14583" y="21471"/>
                  </a:lnTo>
                  <a:lnTo>
                    <a:pt x="14851" y="21592"/>
                  </a:lnTo>
                  <a:lnTo>
                    <a:pt x="14999" y="21600"/>
                  </a:lnTo>
                  <a:lnTo>
                    <a:pt x="15089" y="21600"/>
                  </a:lnTo>
                  <a:lnTo>
                    <a:pt x="15262" y="21551"/>
                  </a:lnTo>
                  <a:lnTo>
                    <a:pt x="15431" y="21471"/>
                  </a:lnTo>
                  <a:lnTo>
                    <a:pt x="15589" y="21334"/>
                  </a:lnTo>
                  <a:lnTo>
                    <a:pt x="15739" y="21164"/>
                  </a:lnTo>
                  <a:lnTo>
                    <a:pt x="15881" y="20946"/>
                  </a:lnTo>
                  <a:lnTo>
                    <a:pt x="16016" y="20679"/>
                  </a:lnTo>
                  <a:lnTo>
                    <a:pt x="16139" y="20372"/>
                  </a:lnTo>
                  <a:lnTo>
                    <a:pt x="16200" y="20203"/>
                  </a:lnTo>
                  <a:lnTo>
                    <a:pt x="16258" y="20017"/>
                  </a:lnTo>
                  <a:lnTo>
                    <a:pt x="16361" y="19630"/>
                  </a:lnTo>
                  <a:lnTo>
                    <a:pt x="16448" y="19185"/>
                  </a:lnTo>
                  <a:lnTo>
                    <a:pt x="16521" y="18709"/>
                  </a:lnTo>
                  <a:lnTo>
                    <a:pt x="16579" y="18176"/>
                  </a:lnTo>
                  <a:lnTo>
                    <a:pt x="16624" y="17603"/>
                  </a:lnTo>
                  <a:lnTo>
                    <a:pt x="16653" y="16989"/>
                  </a:lnTo>
                  <a:lnTo>
                    <a:pt x="16669" y="16327"/>
                  </a:lnTo>
                  <a:lnTo>
                    <a:pt x="16672" y="15980"/>
                  </a:lnTo>
                  <a:lnTo>
                    <a:pt x="16672" y="6290"/>
                  </a:lnTo>
                  <a:lnTo>
                    <a:pt x="15937" y="6290"/>
                  </a:lnTo>
                  <a:lnTo>
                    <a:pt x="15937" y="7170"/>
                  </a:lnTo>
                  <a:lnTo>
                    <a:pt x="15910" y="7170"/>
                  </a:lnTo>
                  <a:lnTo>
                    <a:pt x="15868" y="7033"/>
                  </a:lnTo>
                  <a:lnTo>
                    <a:pt x="15781" y="6791"/>
                  </a:lnTo>
                  <a:lnTo>
                    <a:pt x="15686" y="6573"/>
                  </a:lnTo>
                  <a:lnTo>
                    <a:pt x="15584" y="6387"/>
                  </a:lnTo>
                  <a:lnTo>
                    <a:pt x="15528" y="6314"/>
                  </a:lnTo>
                  <a:lnTo>
                    <a:pt x="15462" y="6226"/>
                  </a:lnTo>
                  <a:lnTo>
                    <a:pt x="15331" y="6096"/>
                  </a:lnTo>
                  <a:lnTo>
                    <a:pt x="15194" y="6007"/>
                  </a:lnTo>
                  <a:lnTo>
                    <a:pt x="15054" y="596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538" name="Google Shape;1538;p95"/>
            <p:cNvGrpSpPr/>
            <p:nvPr/>
          </p:nvGrpSpPr>
          <p:grpSpPr>
            <a:xfrm>
              <a:off x="785800" y="16080"/>
              <a:ext cx="563942" cy="169478"/>
              <a:chOff x="5" y="-1"/>
              <a:chExt cx="563942" cy="169478"/>
            </a:xfrm>
          </p:grpSpPr>
          <p:sp>
            <p:nvSpPr>
              <p:cNvPr id="1539" name="Google Shape;1539;p95"/>
              <p:cNvSpPr/>
              <p:nvPr/>
            </p:nvSpPr>
            <p:spPr>
              <a:xfrm>
                <a:off x="5" y="-1"/>
                <a:ext cx="148284" cy="169290"/>
              </a:xfrm>
              <a:custGeom>
                <a:rect b="b" l="l" r="r" t="t"/>
                <a:pathLst>
                  <a:path extrusionOk="0" h="21600" w="21600">
                    <a:moveTo>
                      <a:pt x="12271" y="0"/>
                    </a:moveTo>
                    <a:lnTo>
                      <a:pt x="11620" y="11"/>
                    </a:lnTo>
                    <a:lnTo>
                      <a:pt x="10371" y="114"/>
                    </a:lnTo>
                    <a:lnTo>
                      <a:pt x="9173" y="308"/>
                    </a:lnTo>
                    <a:lnTo>
                      <a:pt x="8028" y="593"/>
                    </a:lnTo>
                    <a:lnTo>
                      <a:pt x="6935" y="980"/>
                    </a:lnTo>
                    <a:lnTo>
                      <a:pt x="5895" y="1459"/>
                    </a:lnTo>
                    <a:lnTo>
                      <a:pt x="4905" y="2040"/>
                    </a:lnTo>
                    <a:lnTo>
                      <a:pt x="3982" y="2713"/>
                    </a:lnTo>
                    <a:lnTo>
                      <a:pt x="3540" y="3100"/>
                    </a:lnTo>
                    <a:lnTo>
                      <a:pt x="3096" y="3488"/>
                    </a:lnTo>
                    <a:lnTo>
                      <a:pt x="2329" y="4308"/>
                    </a:lnTo>
                    <a:lnTo>
                      <a:pt x="1665" y="5175"/>
                    </a:lnTo>
                    <a:lnTo>
                      <a:pt x="1119" y="6087"/>
                    </a:lnTo>
                    <a:lnTo>
                      <a:pt x="676" y="7056"/>
                    </a:lnTo>
                    <a:lnTo>
                      <a:pt x="338" y="8070"/>
                    </a:lnTo>
                    <a:lnTo>
                      <a:pt x="117" y="9119"/>
                    </a:lnTo>
                    <a:lnTo>
                      <a:pt x="13" y="10224"/>
                    </a:lnTo>
                    <a:lnTo>
                      <a:pt x="0" y="10806"/>
                    </a:lnTo>
                    <a:lnTo>
                      <a:pt x="13" y="11376"/>
                    </a:lnTo>
                    <a:lnTo>
                      <a:pt x="130" y="12481"/>
                    </a:lnTo>
                    <a:lnTo>
                      <a:pt x="351" y="13541"/>
                    </a:lnTo>
                    <a:lnTo>
                      <a:pt x="676" y="14556"/>
                    </a:lnTo>
                    <a:lnTo>
                      <a:pt x="1119" y="15524"/>
                    </a:lnTo>
                    <a:lnTo>
                      <a:pt x="1665" y="16437"/>
                    </a:lnTo>
                    <a:lnTo>
                      <a:pt x="2329" y="17302"/>
                    </a:lnTo>
                    <a:lnTo>
                      <a:pt x="3096" y="18124"/>
                    </a:lnTo>
                    <a:lnTo>
                      <a:pt x="3540" y="18511"/>
                    </a:lnTo>
                    <a:lnTo>
                      <a:pt x="3982" y="18887"/>
                    </a:lnTo>
                    <a:lnTo>
                      <a:pt x="4919" y="19571"/>
                    </a:lnTo>
                    <a:lnTo>
                      <a:pt x="5908" y="20152"/>
                    </a:lnTo>
                    <a:lnTo>
                      <a:pt x="6948" y="20631"/>
                    </a:lnTo>
                    <a:lnTo>
                      <a:pt x="8041" y="21019"/>
                    </a:lnTo>
                    <a:lnTo>
                      <a:pt x="9173" y="21304"/>
                    </a:lnTo>
                    <a:lnTo>
                      <a:pt x="10371" y="21497"/>
                    </a:lnTo>
                    <a:lnTo>
                      <a:pt x="11620" y="21600"/>
                    </a:lnTo>
                    <a:lnTo>
                      <a:pt x="12961" y="21600"/>
                    </a:lnTo>
                    <a:lnTo>
                      <a:pt x="14313" y="21475"/>
                    </a:lnTo>
                    <a:lnTo>
                      <a:pt x="15641" y="21212"/>
                    </a:lnTo>
                    <a:lnTo>
                      <a:pt x="16929" y="20825"/>
                    </a:lnTo>
                    <a:lnTo>
                      <a:pt x="17554" y="20574"/>
                    </a:lnTo>
                    <a:lnTo>
                      <a:pt x="18139" y="20335"/>
                    </a:lnTo>
                    <a:lnTo>
                      <a:pt x="19232" y="19765"/>
                    </a:lnTo>
                    <a:lnTo>
                      <a:pt x="20247" y="19081"/>
                    </a:lnTo>
                    <a:lnTo>
                      <a:pt x="21184" y="18305"/>
                    </a:lnTo>
                    <a:lnTo>
                      <a:pt x="21600" y="17884"/>
                    </a:lnTo>
                    <a:lnTo>
                      <a:pt x="19493" y="16037"/>
                    </a:lnTo>
                    <a:lnTo>
                      <a:pt x="19115" y="16402"/>
                    </a:lnTo>
                    <a:lnTo>
                      <a:pt x="18334" y="17063"/>
                    </a:lnTo>
                    <a:lnTo>
                      <a:pt x="17501" y="17622"/>
                    </a:lnTo>
                    <a:lnTo>
                      <a:pt x="16643" y="18089"/>
                    </a:lnTo>
                    <a:lnTo>
                      <a:pt x="15732" y="18465"/>
                    </a:lnTo>
                    <a:lnTo>
                      <a:pt x="14782" y="18750"/>
                    </a:lnTo>
                    <a:lnTo>
                      <a:pt x="13806" y="18933"/>
                    </a:lnTo>
                    <a:lnTo>
                      <a:pt x="12778" y="19035"/>
                    </a:lnTo>
                    <a:lnTo>
                      <a:pt x="11789" y="19035"/>
                    </a:lnTo>
                    <a:lnTo>
                      <a:pt x="10892" y="18978"/>
                    </a:lnTo>
                    <a:lnTo>
                      <a:pt x="10006" y="18830"/>
                    </a:lnTo>
                    <a:lnTo>
                      <a:pt x="9147" y="18625"/>
                    </a:lnTo>
                    <a:lnTo>
                      <a:pt x="8315" y="18328"/>
                    </a:lnTo>
                    <a:lnTo>
                      <a:pt x="7521" y="17964"/>
                    </a:lnTo>
                    <a:lnTo>
                      <a:pt x="6779" y="17531"/>
                    </a:lnTo>
                    <a:lnTo>
                      <a:pt x="6077" y="17040"/>
                    </a:lnTo>
                    <a:lnTo>
                      <a:pt x="5752" y="16755"/>
                    </a:lnTo>
                    <a:lnTo>
                      <a:pt x="5413" y="16470"/>
                    </a:lnTo>
                    <a:lnTo>
                      <a:pt x="4840" y="15855"/>
                    </a:lnTo>
                    <a:lnTo>
                      <a:pt x="4345" y="15194"/>
                    </a:lnTo>
                    <a:lnTo>
                      <a:pt x="3929" y="14498"/>
                    </a:lnTo>
                    <a:lnTo>
                      <a:pt x="3591" y="13746"/>
                    </a:lnTo>
                    <a:lnTo>
                      <a:pt x="3344" y="12960"/>
                    </a:lnTo>
                    <a:lnTo>
                      <a:pt x="3188" y="12128"/>
                    </a:lnTo>
                    <a:lnTo>
                      <a:pt x="3096" y="11250"/>
                    </a:lnTo>
                    <a:lnTo>
                      <a:pt x="3096" y="10327"/>
                    </a:lnTo>
                    <a:lnTo>
                      <a:pt x="3188" y="9450"/>
                    </a:lnTo>
                    <a:lnTo>
                      <a:pt x="3344" y="8617"/>
                    </a:lnTo>
                    <a:lnTo>
                      <a:pt x="3591" y="7831"/>
                    </a:lnTo>
                    <a:lnTo>
                      <a:pt x="3929" y="7078"/>
                    </a:lnTo>
                    <a:lnTo>
                      <a:pt x="4345" y="6383"/>
                    </a:lnTo>
                    <a:lnTo>
                      <a:pt x="4840" y="5722"/>
                    </a:lnTo>
                    <a:lnTo>
                      <a:pt x="5413" y="5107"/>
                    </a:lnTo>
                    <a:lnTo>
                      <a:pt x="5752" y="4822"/>
                    </a:lnTo>
                    <a:lnTo>
                      <a:pt x="6077" y="4537"/>
                    </a:lnTo>
                    <a:lnTo>
                      <a:pt x="6779" y="4046"/>
                    </a:lnTo>
                    <a:lnTo>
                      <a:pt x="7521" y="3613"/>
                    </a:lnTo>
                    <a:lnTo>
                      <a:pt x="8315" y="3249"/>
                    </a:lnTo>
                    <a:lnTo>
                      <a:pt x="9147" y="2952"/>
                    </a:lnTo>
                    <a:lnTo>
                      <a:pt x="10006" y="2747"/>
                    </a:lnTo>
                    <a:lnTo>
                      <a:pt x="10892" y="2598"/>
                    </a:lnTo>
                    <a:lnTo>
                      <a:pt x="11789" y="2542"/>
                    </a:lnTo>
                    <a:lnTo>
                      <a:pt x="12765" y="2542"/>
                    </a:lnTo>
                    <a:lnTo>
                      <a:pt x="13741" y="2633"/>
                    </a:lnTo>
                    <a:lnTo>
                      <a:pt x="14678" y="2793"/>
                    </a:lnTo>
                    <a:lnTo>
                      <a:pt x="15549" y="3032"/>
                    </a:lnTo>
                    <a:lnTo>
                      <a:pt x="16369" y="3363"/>
                    </a:lnTo>
                    <a:lnTo>
                      <a:pt x="17137" y="3773"/>
                    </a:lnTo>
                    <a:lnTo>
                      <a:pt x="17840" y="4263"/>
                    </a:lnTo>
                    <a:lnTo>
                      <a:pt x="18504" y="4844"/>
                    </a:lnTo>
                    <a:lnTo>
                      <a:pt x="18803" y="5163"/>
                    </a:lnTo>
                    <a:lnTo>
                      <a:pt x="20924" y="3363"/>
                    </a:lnTo>
                    <a:lnTo>
                      <a:pt x="20494" y="2952"/>
                    </a:lnTo>
                    <a:lnTo>
                      <a:pt x="19610" y="2223"/>
                    </a:lnTo>
                    <a:lnTo>
                      <a:pt x="18660" y="1585"/>
                    </a:lnTo>
                    <a:lnTo>
                      <a:pt x="17631" y="1060"/>
                    </a:lnTo>
                    <a:lnTo>
                      <a:pt x="16552" y="638"/>
                    </a:lnTo>
                    <a:lnTo>
                      <a:pt x="15406" y="331"/>
                    </a:lnTo>
                    <a:lnTo>
                      <a:pt x="14196" y="114"/>
                    </a:lnTo>
                    <a:lnTo>
                      <a:pt x="12934" y="11"/>
                    </a:lnTo>
                    <a:lnTo>
                      <a:pt x="12271"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40" name="Google Shape;1540;p95"/>
              <p:cNvSpPr/>
              <p:nvPr/>
            </p:nvSpPr>
            <p:spPr>
              <a:xfrm>
                <a:off x="167040" y="3844"/>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41" name="Google Shape;1541;p95"/>
              <p:cNvSpPr/>
              <p:nvPr/>
            </p:nvSpPr>
            <p:spPr>
              <a:xfrm>
                <a:off x="205630" y="51271"/>
                <a:ext cx="114048" cy="118206"/>
              </a:xfrm>
              <a:custGeom>
                <a:rect b="b" l="l" r="r" t="t"/>
                <a:pathLst>
                  <a:path extrusionOk="0" h="21600" w="21600">
                    <a:moveTo>
                      <a:pt x="10319" y="3494"/>
                    </a:moveTo>
                    <a:lnTo>
                      <a:pt x="11586" y="3527"/>
                    </a:lnTo>
                    <a:lnTo>
                      <a:pt x="12821" y="3787"/>
                    </a:lnTo>
                    <a:lnTo>
                      <a:pt x="14006" y="4294"/>
                    </a:lnTo>
                    <a:lnTo>
                      <a:pt x="15089" y="5028"/>
                    </a:lnTo>
                    <a:lnTo>
                      <a:pt x="15578" y="5486"/>
                    </a:lnTo>
                    <a:lnTo>
                      <a:pt x="16069" y="6008"/>
                    </a:lnTo>
                    <a:lnTo>
                      <a:pt x="16813" y="7168"/>
                    </a:lnTo>
                    <a:lnTo>
                      <a:pt x="17338" y="8490"/>
                    </a:lnTo>
                    <a:lnTo>
                      <a:pt x="17592" y="9976"/>
                    </a:lnTo>
                    <a:lnTo>
                      <a:pt x="17608" y="10791"/>
                    </a:lnTo>
                    <a:lnTo>
                      <a:pt x="17592" y="11608"/>
                    </a:lnTo>
                    <a:lnTo>
                      <a:pt x="17338" y="13094"/>
                    </a:lnTo>
                    <a:lnTo>
                      <a:pt x="16830" y="14416"/>
                    </a:lnTo>
                    <a:lnTo>
                      <a:pt x="16069" y="15592"/>
                    </a:lnTo>
                    <a:lnTo>
                      <a:pt x="15578" y="16098"/>
                    </a:lnTo>
                    <a:lnTo>
                      <a:pt x="15324" y="16343"/>
                    </a:lnTo>
                    <a:lnTo>
                      <a:pt x="14818" y="16784"/>
                    </a:lnTo>
                    <a:lnTo>
                      <a:pt x="13684" y="17452"/>
                    </a:lnTo>
                    <a:lnTo>
                      <a:pt x="12483" y="17893"/>
                    </a:lnTo>
                    <a:lnTo>
                      <a:pt x="11214" y="18089"/>
                    </a:lnTo>
                    <a:lnTo>
                      <a:pt x="9946" y="18057"/>
                    </a:lnTo>
                    <a:lnTo>
                      <a:pt x="8694" y="17796"/>
                    </a:lnTo>
                    <a:lnTo>
                      <a:pt x="7527" y="17289"/>
                    </a:lnTo>
                    <a:lnTo>
                      <a:pt x="6445" y="16572"/>
                    </a:lnTo>
                    <a:lnTo>
                      <a:pt x="5955" y="16098"/>
                    </a:lnTo>
                    <a:lnTo>
                      <a:pt x="5464" y="15592"/>
                    </a:lnTo>
                    <a:lnTo>
                      <a:pt x="4703" y="14416"/>
                    </a:lnTo>
                    <a:lnTo>
                      <a:pt x="4195" y="13094"/>
                    </a:lnTo>
                    <a:lnTo>
                      <a:pt x="3941" y="11608"/>
                    </a:lnTo>
                    <a:lnTo>
                      <a:pt x="3924" y="10791"/>
                    </a:lnTo>
                    <a:lnTo>
                      <a:pt x="3941" y="9976"/>
                    </a:lnTo>
                    <a:lnTo>
                      <a:pt x="4195" y="8490"/>
                    </a:lnTo>
                    <a:lnTo>
                      <a:pt x="4703" y="7168"/>
                    </a:lnTo>
                    <a:lnTo>
                      <a:pt x="5464" y="6008"/>
                    </a:lnTo>
                    <a:lnTo>
                      <a:pt x="5955" y="5486"/>
                    </a:lnTo>
                    <a:lnTo>
                      <a:pt x="6208" y="5241"/>
                    </a:lnTo>
                    <a:lnTo>
                      <a:pt x="6715" y="4816"/>
                    </a:lnTo>
                    <a:lnTo>
                      <a:pt x="7848" y="4131"/>
                    </a:lnTo>
                    <a:lnTo>
                      <a:pt x="9050" y="3690"/>
                    </a:lnTo>
                    <a:lnTo>
                      <a:pt x="10319" y="3494"/>
                    </a:lnTo>
                    <a:close/>
                    <a:moveTo>
                      <a:pt x="10217" y="0"/>
                    </a:moveTo>
                    <a:lnTo>
                      <a:pt x="9083" y="98"/>
                    </a:lnTo>
                    <a:lnTo>
                      <a:pt x="8001" y="294"/>
                    </a:lnTo>
                    <a:lnTo>
                      <a:pt x="6986" y="588"/>
                    </a:lnTo>
                    <a:lnTo>
                      <a:pt x="6022" y="963"/>
                    </a:lnTo>
                    <a:lnTo>
                      <a:pt x="5092" y="1453"/>
                    </a:lnTo>
                    <a:lnTo>
                      <a:pt x="4229" y="2025"/>
                    </a:lnTo>
                    <a:lnTo>
                      <a:pt x="3417" y="2711"/>
                    </a:lnTo>
                    <a:lnTo>
                      <a:pt x="3045" y="3086"/>
                    </a:lnTo>
                    <a:lnTo>
                      <a:pt x="2672" y="3478"/>
                    </a:lnTo>
                    <a:lnTo>
                      <a:pt x="2014" y="4294"/>
                    </a:lnTo>
                    <a:lnTo>
                      <a:pt x="1438" y="5160"/>
                    </a:lnTo>
                    <a:lnTo>
                      <a:pt x="965" y="6074"/>
                    </a:lnTo>
                    <a:lnTo>
                      <a:pt x="575" y="7037"/>
                    </a:lnTo>
                    <a:lnTo>
                      <a:pt x="288" y="8049"/>
                    </a:lnTo>
                    <a:lnTo>
                      <a:pt x="102" y="9110"/>
                    </a:lnTo>
                    <a:lnTo>
                      <a:pt x="0" y="10220"/>
                    </a:lnTo>
                    <a:lnTo>
                      <a:pt x="0" y="11380"/>
                    </a:lnTo>
                    <a:lnTo>
                      <a:pt x="102" y="12490"/>
                    </a:lnTo>
                    <a:lnTo>
                      <a:pt x="288" y="13551"/>
                    </a:lnTo>
                    <a:lnTo>
                      <a:pt x="575" y="14563"/>
                    </a:lnTo>
                    <a:lnTo>
                      <a:pt x="948" y="15526"/>
                    </a:lnTo>
                    <a:lnTo>
                      <a:pt x="1421" y="16440"/>
                    </a:lnTo>
                    <a:lnTo>
                      <a:pt x="1997" y="17306"/>
                    </a:lnTo>
                    <a:lnTo>
                      <a:pt x="2655" y="18122"/>
                    </a:lnTo>
                    <a:lnTo>
                      <a:pt x="3045" y="18514"/>
                    </a:lnTo>
                    <a:lnTo>
                      <a:pt x="3417" y="18889"/>
                    </a:lnTo>
                    <a:lnTo>
                      <a:pt x="4229" y="19559"/>
                    </a:lnTo>
                    <a:lnTo>
                      <a:pt x="5092" y="20147"/>
                    </a:lnTo>
                    <a:lnTo>
                      <a:pt x="6022" y="20619"/>
                    </a:lnTo>
                    <a:lnTo>
                      <a:pt x="6986" y="21011"/>
                    </a:lnTo>
                    <a:lnTo>
                      <a:pt x="8001" y="21289"/>
                    </a:lnTo>
                    <a:lnTo>
                      <a:pt x="9083" y="21485"/>
                    </a:lnTo>
                    <a:lnTo>
                      <a:pt x="10217" y="21584"/>
                    </a:lnTo>
                    <a:lnTo>
                      <a:pt x="10791" y="21600"/>
                    </a:lnTo>
                    <a:lnTo>
                      <a:pt x="11383" y="21584"/>
                    </a:lnTo>
                    <a:lnTo>
                      <a:pt x="12517" y="21485"/>
                    </a:lnTo>
                    <a:lnTo>
                      <a:pt x="13583" y="21289"/>
                    </a:lnTo>
                    <a:lnTo>
                      <a:pt x="14615" y="21011"/>
                    </a:lnTo>
                    <a:lnTo>
                      <a:pt x="15578" y="20619"/>
                    </a:lnTo>
                    <a:lnTo>
                      <a:pt x="16492" y="20147"/>
                    </a:lnTo>
                    <a:lnTo>
                      <a:pt x="17355" y="19559"/>
                    </a:lnTo>
                    <a:lnTo>
                      <a:pt x="18167" y="18889"/>
                    </a:lnTo>
                    <a:lnTo>
                      <a:pt x="18556" y="18514"/>
                    </a:lnTo>
                    <a:lnTo>
                      <a:pt x="18928" y="18122"/>
                    </a:lnTo>
                    <a:lnTo>
                      <a:pt x="19588" y="17306"/>
                    </a:lnTo>
                    <a:lnTo>
                      <a:pt x="20162" y="16440"/>
                    </a:lnTo>
                    <a:lnTo>
                      <a:pt x="20636" y="15526"/>
                    </a:lnTo>
                    <a:lnTo>
                      <a:pt x="21025" y="14563"/>
                    </a:lnTo>
                    <a:lnTo>
                      <a:pt x="21313" y="13551"/>
                    </a:lnTo>
                    <a:lnTo>
                      <a:pt x="21499" y="12490"/>
                    </a:lnTo>
                    <a:lnTo>
                      <a:pt x="21600" y="11380"/>
                    </a:lnTo>
                    <a:lnTo>
                      <a:pt x="21600" y="10220"/>
                    </a:lnTo>
                    <a:lnTo>
                      <a:pt x="21499" y="9110"/>
                    </a:lnTo>
                    <a:lnTo>
                      <a:pt x="21313" y="8049"/>
                    </a:lnTo>
                    <a:lnTo>
                      <a:pt x="21025" y="7037"/>
                    </a:lnTo>
                    <a:lnTo>
                      <a:pt x="20636" y="6074"/>
                    </a:lnTo>
                    <a:lnTo>
                      <a:pt x="20162" y="5160"/>
                    </a:lnTo>
                    <a:lnTo>
                      <a:pt x="19588" y="4294"/>
                    </a:lnTo>
                    <a:lnTo>
                      <a:pt x="18928" y="3478"/>
                    </a:lnTo>
                    <a:lnTo>
                      <a:pt x="18556" y="3086"/>
                    </a:lnTo>
                    <a:lnTo>
                      <a:pt x="18167" y="2711"/>
                    </a:lnTo>
                    <a:lnTo>
                      <a:pt x="17355" y="2025"/>
                    </a:lnTo>
                    <a:lnTo>
                      <a:pt x="16492" y="1453"/>
                    </a:lnTo>
                    <a:lnTo>
                      <a:pt x="15578" y="963"/>
                    </a:lnTo>
                    <a:lnTo>
                      <a:pt x="14615" y="588"/>
                    </a:lnTo>
                    <a:lnTo>
                      <a:pt x="13583" y="294"/>
                    </a:lnTo>
                    <a:lnTo>
                      <a:pt x="12517" y="98"/>
                    </a:lnTo>
                    <a:lnTo>
                      <a:pt x="1138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42" name="Google Shape;1542;p95"/>
              <p:cNvSpPr/>
              <p:nvPr/>
            </p:nvSpPr>
            <p:spPr>
              <a:xfrm>
                <a:off x="336674" y="54845"/>
                <a:ext cx="98064" cy="114426"/>
              </a:xfrm>
              <a:custGeom>
                <a:rect b="b" l="l" r="r" t="t"/>
                <a:pathLst>
                  <a:path extrusionOk="0" h="21600" w="21600">
                    <a:moveTo>
                      <a:pt x="17016" y="0"/>
                    </a:moveTo>
                    <a:lnTo>
                      <a:pt x="17016" y="11533"/>
                    </a:lnTo>
                    <a:lnTo>
                      <a:pt x="16996" y="12140"/>
                    </a:lnTo>
                    <a:lnTo>
                      <a:pt x="16780" y="13355"/>
                    </a:lnTo>
                    <a:lnTo>
                      <a:pt x="16328" y="14501"/>
                    </a:lnTo>
                    <a:lnTo>
                      <a:pt x="15640" y="15563"/>
                    </a:lnTo>
                    <a:lnTo>
                      <a:pt x="15227" y="16069"/>
                    </a:lnTo>
                    <a:lnTo>
                      <a:pt x="14793" y="16524"/>
                    </a:lnTo>
                    <a:lnTo>
                      <a:pt x="13771" y="17250"/>
                    </a:lnTo>
                    <a:lnTo>
                      <a:pt x="12571" y="17755"/>
                    </a:lnTo>
                    <a:lnTo>
                      <a:pt x="11272" y="18008"/>
                    </a:lnTo>
                    <a:lnTo>
                      <a:pt x="10604" y="18025"/>
                    </a:lnTo>
                    <a:lnTo>
                      <a:pt x="9856" y="18008"/>
                    </a:lnTo>
                    <a:lnTo>
                      <a:pt x="8537" y="17823"/>
                    </a:lnTo>
                    <a:lnTo>
                      <a:pt x="7416" y="17452"/>
                    </a:lnTo>
                    <a:lnTo>
                      <a:pt x="6472" y="16912"/>
                    </a:lnTo>
                    <a:lnTo>
                      <a:pt x="5724" y="16187"/>
                    </a:lnTo>
                    <a:lnTo>
                      <a:pt x="5153" y="15276"/>
                    </a:lnTo>
                    <a:lnTo>
                      <a:pt x="4780" y="14181"/>
                    </a:lnTo>
                    <a:lnTo>
                      <a:pt x="4584" y="12899"/>
                    </a:lnTo>
                    <a:lnTo>
                      <a:pt x="4584" y="17"/>
                    </a:lnTo>
                    <a:lnTo>
                      <a:pt x="0" y="17"/>
                    </a:lnTo>
                    <a:lnTo>
                      <a:pt x="0" y="12815"/>
                    </a:lnTo>
                    <a:lnTo>
                      <a:pt x="20" y="13809"/>
                    </a:lnTo>
                    <a:lnTo>
                      <a:pt x="314" y="15597"/>
                    </a:lnTo>
                    <a:lnTo>
                      <a:pt x="905" y="17199"/>
                    </a:lnTo>
                    <a:lnTo>
                      <a:pt x="1553" y="18261"/>
                    </a:lnTo>
                    <a:lnTo>
                      <a:pt x="2065" y="18919"/>
                    </a:lnTo>
                    <a:lnTo>
                      <a:pt x="2360" y="19222"/>
                    </a:lnTo>
                    <a:lnTo>
                      <a:pt x="2656" y="19509"/>
                    </a:lnTo>
                    <a:lnTo>
                      <a:pt x="3324" y="20031"/>
                    </a:lnTo>
                    <a:lnTo>
                      <a:pt x="4052" y="20470"/>
                    </a:lnTo>
                    <a:lnTo>
                      <a:pt x="4840" y="20857"/>
                    </a:lnTo>
                    <a:lnTo>
                      <a:pt x="5705" y="21145"/>
                    </a:lnTo>
                    <a:lnTo>
                      <a:pt x="6649" y="21381"/>
                    </a:lnTo>
                    <a:lnTo>
                      <a:pt x="7652" y="21515"/>
                    </a:lnTo>
                    <a:lnTo>
                      <a:pt x="8735" y="21600"/>
                    </a:lnTo>
                    <a:lnTo>
                      <a:pt x="9895" y="21600"/>
                    </a:lnTo>
                    <a:lnTo>
                      <a:pt x="11056" y="21464"/>
                    </a:lnTo>
                    <a:lnTo>
                      <a:pt x="12196" y="21195"/>
                    </a:lnTo>
                    <a:lnTo>
                      <a:pt x="13299" y="20808"/>
                    </a:lnTo>
                    <a:lnTo>
                      <a:pt x="13829" y="20555"/>
                    </a:lnTo>
                    <a:lnTo>
                      <a:pt x="14302" y="20318"/>
                    </a:lnTo>
                    <a:lnTo>
                      <a:pt x="15207" y="19778"/>
                    </a:lnTo>
                    <a:lnTo>
                      <a:pt x="16013" y="19138"/>
                    </a:lnTo>
                    <a:lnTo>
                      <a:pt x="16702" y="18413"/>
                    </a:lnTo>
                    <a:lnTo>
                      <a:pt x="17016" y="18025"/>
                    </a:lnTo>
                    <a:lnTo>
                      <a:pt x="17213" y="18025"/>
                    </a:lnTo>
                    <a:lnTo>
                      <a:pt x="17213" y="20925"/>
                    </a:lnTo>
                    <a:lnTo>
                      <a:pt x="21600" y="20925"/>
                    </a:lnTo>
                    <a:lnTo>
                      <a:pt x="2158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43" name="Google Shape;1543;p95"/>
              <p:cNvSpPr/>
              <p:nvPr/>
            </p:nvSpPr>
            <p:spPr>
              <a:xfrm>
                <a:off x="452437" y="3484"/>
                <a:ext cx="111510" cy="165780"/>
              </a:xfrm>
              <a:custGeom>
                <a:rect b="b" l="l" r="r" t="t"/>
                <a:pathLst>
                  <a:path extrusionOk="0" h="21600" w="21600">
                    <a:moveTo>
                      <a:pt x="10523" y="8717"/>
                    </a:moveTo>
                    <a:lnTo>
                      <a:pt x="11787" y="8740"/>
                    </a:lnTo>
                    <a:lnTo>
                      <a:pt x="13015" y="8938"/>
                    </a:lnTo>
                    <a:lnTo>
                      <a:pt x="14192" y="9287"/>
                    </a:lnTo>
                    <a:lnTo>
                      <a:pt x="15265" y="9799"/>
                    </a:lnTo>
                    <a:lnTo>
                      <a:pt x="15732" y="10125"/>
                    </a:lnTo>
                    <a:lnTo>
                      <a:pt x="16200" y="10485"/>
                    </a:lnTo>
                    <a:lnTo>
                      <a:pt x="16943" y="11324"/>
                    </a:lnTo>
                    <a:lnTo>
                      <a:pt x="17446" y="12266"/>
                    </a:lnTo>
                    <a:lnTo>
                      <a:pt x="17706" y="13337"/>
                    </a:lnTo>
                    <a:lnTo>
                      <a:pt x="17723" y="13918"/>
                    </a:lnTo>
                    <a:lnTo>
                      <a:pt x="17706" y="14500"/>
                    </a:lnTo>
                    <a:lnTo>
                      <a:pt x="17446" y="15571"/>
                    </a:lnTo>
                    <a:lnTo>
                      <a:pt x="16943" y="16525"/>
                    </a:lnTo>
                    <a:lnTo>
                      <a:pt x="16200" y="17352"/>
                    </a:lnTo>
                    <a:lnTo>
                      <a:pt x="15732" y="17724"/>
                    </a:lnTo>
                    <a:lnTo>
                      <a:pt x="15247" y="18051"/>
                    </a:lnTo>
                    <a:lnTo>
                      <a:pt x="14141" y="18574"/>
                    </a:lnTo>
                    <a:lnTo>
                      <a:pt x="12911" y="18934"/>
                    </a:lnTo>
                    <a:lnTo>
                      <a:pt x="11579" y="19121"/>
                    </a:lnTo>
                    <a:lnTo>
                      <a:pt x="10886" y="19133"/>
                    </a:lnTo>
                    <a:lnTo>
                      <a:pt x="10194" y="19121"/>
                    </a:lnTo>
                    <a:lnTo>
                      <a:pt x="8878" y="18934"/>
                    </a:lnTo>
                    <a:lnTo>
                      <a:pt x="7632" y="18574"/>
                    </a:lnTo>
                    <a:lnTo>
                      <a:pt x="6542" y="18039"/>
                    </a:lnTo>
                    <a:lnTo>
                      <a:pt x="6058" y="17701"/>
                    </a:lnTo>
                    <a:lnTo>
                      <a:pt x="5573" y="17341"/>
                    </a:lnTo>
                    <a:lnTo>
                      <a:pt x="4828" y="16514"/>
                    </a:lnTo>
                    <a:lnTo>
                      <a:pt x="4327" y="15560"/>
                    </a:lnTo>
                    <a:lnTo>
                      <a:pt x="4067" y="14500"/>
                    </a:lnTo>
                    <a:lnTo>
                      <a:pt x="4050" y="13918"/>
                    </a:lnTo>
                    <a:lnTo>
                      <a:pt x="4067" y="13337"/>
                    </a:lnTo>
                    <a:lnTo>
                      <a:pt x="4327" y="12278"/>
                    </a:lnTo>
                    <a:lnTo>
                      <a:pt x="4828" y="11336"/>
                    </a:lnTo>
                    <a:lnTo>
                      <a:pt x="5573" y="10509"/>
                    </a:lnTo>
                    <a:lnTo>
                      <a:pt x="6058" y="10137"/>
                    </a:lnTo>
                    <a:lnTo>
                      <a:pt x="6231" y="10009"/>
                    </a:lnTo>
                    <a:lnTo>
                      <a:pt x="6439" y="9892"/>
                    </a:lnTo>
                    <a:lnTo>
                      <a:pt x="6941" y="9590"/>
                    </a:lnTo>
                    <a:lnTo>
                      <a:pt x="8065" y="9136"/>
                    </a:lnTo>
                    <a:lnTo>
                      <a:pt x="9260" y="8845"/>
                    </a:lnTo>
                    <a:lnTo>
                      <a:pt x="10523" y="8717"/>
                    </a:lnTo>
                    <a:close/>
                    <a:moveTo>
                      <a:pt x="17567" y="0"/>
                    </a:moveTo>
                    <a:lnTo>
                      <a:pt x="17567" y="6668"/>
                    </a:lnTo>
                    <a:lnTo>
                      <a:pt x="17740" y="8670"/>
                    </a:lnTo>
                    <a:lnTo>
                      <a:pt x="17567" y="8670"/>
                    </a:lnTo>
                    <a:lnTo>
                      <a:pt x="17290" y="8391"/>
                    </a:lnTo>
                    <a:lnTo>
                      <a:pt x="16650" y="7891"/>
                    </a:lnTo>
                    <a:lnTo>
                      <a:pt x="15905" y="7448"/>
                    </a:lnTo>
                    <a:lnTo>
                      <a:pt x="15092" y="7064"/>
                    </a:lnTo>
                    <a:lnTo>
                      <a:pt x="14659" y="6912"/>
                    </a:lnTo>
                    <a:lnTo>
                      <a:pt x="14141" y="6738"/>
                    </a:lnTo>
                    <a:lnTo>
                      <a:pt x="13050" y="6471"/>
                    </a:lnTo>
                    <a:lnTo>
                      <a:pt x="11942" y="6296"/>
                    </a:lnTo>
                    <a:lnTo>
                      <a:pt x="10799" y="6214"/>
                    </a:lnTo>
                    <a:lnTo>
                      <a:pt x="9693" y="6214"/>
                    </a:lnTo>
                    <a:lnTo>
                      <a:pt x="8688" y="6284"/>
                    </a:lnTo>
                    <a:lnTo>
                      <a:pt x="7719" y="6424"/>
                    </a:lnTo>
                    <a:lnTo>
                      <a:pt x="6784" y="6633"/>
                    </a:lnTo>
                    <a:lnTo>
                      <a:pt x="5901" y="6912"/>
                    </a:lnTo>
                    <a:lnTo>
                      <a:pt x="5036" y="7250"/>
                    </a:lnTo>
                    <a:lnTo>
                      <a:pt x="4205" y="7669"/>
                    </a:lnTo>
                    <a:lnTo>
                      <a:pt x="3410" y="8158"/>
                    </a:lnTo>
                    <a:lnTo>
                      <a:pt x="3029" y="8426"/>
                    </a:lnTo>
                    <a:lnTo>
                      <a:pt x="2666" y="8705"/>
                    </a:lnTo>
                    <a:lnTo>
                      <a:pt x="2008" y="9287"/>
                    </a:lnTo>
                    <a:lnTo>
                      <a:pt x="1436" y="9915"/>
                    </a:lnTo>
                    <a:lnTo>
                      <a:pt x="970" y="10567"/>
                    </a:lnTo>
                    <a:lnTo>
                      <a:pt x="588" y="11254"/>
                    </a:lnTo>
                    <a:lnTo>
                      <a:pt x="295" y="11964"/>
                    </a:lnTo>
                    <a:lnTo>
                      <a:pt x="104" y="12720"/>
                    </a:lnTo>
                    <a:lnTo>
                      <a:pt x="17" y="13500"/>
                    </a:lnTo>
                    <a:lnTo>
                      <a:pt x="0" y="13908"/>
                    </a:lnTo>
                    <a:lnTo>
                      <a:pt x="17" y="14315"/>
                    </a:lnTo>
                    <a:lnTo>
                      <a:pt x="104" y="15094"/>
                    </a:lnTo>
                    <a:lnTo>
                      <a:pt x="295" y="15851"/>
                    </a:lnTo>
                    <a:lnTo>
                      <a:pt x="588" y="16572"/>
                    </a:lnTo>
                    <a:lnTo>
                      <a:pt x="970" y="17259"/>
                    </a:lnTo>
                    <a:lnTo>
                      <a:pt x="1436" y="17911"/>
                    </a:lnTo>
                    <a:lnTo>
                      <a:pt x="2008" y="18527"/>
                    </a:lnTo>
                    <a:lnTo>
                      <a:pt x="2666" y="19109"/>
                    </a:lnTo>
                    <a:lnTo>
                      <a:pt x="3029" y="19388"/>
                    </a:lnTo>
                    <a:lnTo>
                      <a:pt x="3410" y="19656"/>
                    </a:lnTo>
                    <a:lnTo>
                      <a:pt x="4205" y="20145"/>
                    </a:lnTo>
                    <a:lnTo>
                      <a:pt x="5036" y="20564"/>
                    </a:lnTo>
                    <a:lnTo>
                      <a:pt x="5901" y="20902"/>
                    </a:lnTo>
                    <a:lnTo>
                      <a:pt x="6784" y="21181"/>
                    </a:lnTo>
                    <a:lnTo>
                      <a:pt x="7719" y="21390"/>
                    </a:lnTo>
                    <a:lnTo>
                      <a:pt x="8688" y="21530"/>
                    </a:lnTo>
                    <a:lnTo>
                      <a:pt x="9693" y="21600"/>
                    </a:lnTo>
                    <a:lnTo>
                      <a:pt x="10782" y="21600"/>
                    </a:lnTo>
                    <a:lnTo>
                      <a:pt x="11925" y="21506"/>
                    </a:lnTo>
                    <a:lnTo>
                      <a:pt x="13033" y="21321"/>
                    </a:lnTo>
                    <a:lnTo>
                      <a:pt x="14106" y="21030"/>
                    </a:lnTo>
                    <a:lnTo>
                      <a:pt x="14624" y="20843"/>
                    </a:lnTo>
                    <a:lnTo>
                      <a:pt x="15074" y="20692"/>
                    </a:lnTo>
                    <a:lnTo>
                      <a:pt x="15888" y="20320"/>
                    </a:lnTo>
                    <a:lnTo>
                      <a:pt x="16632" y="19878"/>
                    </a:lnTo>
                    <a:lnTo>
                      <a:pt x="17273" y="19365"/>
                    </a:lnTo>
                    <a:lnTo>
                      <a:pt x="17550" y="19086"/>
                    </a:lnTo>
                    <a:lnTo>
                      <a:pt x="17723" y="19086"/>
                    </a:lnTo>
                    <a:lnTo>
                      <a:pt x="17723" y="21099"/>
                    </a:lnTo>
                    <a:lnTo>
                      <a:pt x="21600" y="21099"/>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544" name="Google Shape;1544;p95"/>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1">
  <p:cSld name="CUSTOM_6_2_3_1">
    <p:spTree>
      <p:nvGrpSpPr>
        <p:cNvPr id="1545" name="Shape 1545"/>
        <p:cNvGrpSpPr/>
        <p:nvPr/>
      </p:nvGrpSpPr>
      <p:grpSpPr>
        <a:xfrm>
          <a:off x="0" y="0"/>
          <a:ext cx="0" cy="0"/>
          <a:chOff x="0" y="0"/>
          <a:chExt cx="0" cy="0"/>
        </a:xfrm>
      </p:grpSpPr>
      <p:sp>
        <p:nvSpPr>
          <p:cNvPr id="1546" name="Google Shape;1546;p96"/>
          <p:cNvSpPr txBox="1"/>
          <p:nvPr>
            <p:ph type="title"/>
          </p:nvPr>
        </p:nvSpPr>
        <p:spPr>
          <a:xfrm>
            <a:off x="685799" y="706841"/>
            <a:ext cx="7620000" cy="58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47" name="Google Shape;1547;p96"/>
          <p:cNvSpPr txBox="1"/>
          <p:nvPr>
            <p:ph idx="1" type="body"/>
          </p:nvPr>
        </p:nvSpPr>
        <p:spPr>
          <a:xfrm>
            <a:off x="685799" y="1640416"/>
            <a:ext cx="7696500" cy="26481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548" name="Google Shape;1548;p96"/>
          <p:cNvGrpSpPr/>
          <p:nvPr/>
        </p:nvGrpSpPr>
        <p:grpSpPr>
          <a:xfrm>
            <a:off x="597544" y="4581105"/>
            <a:ext cx="1775065" cy="278151"/>
            <a:chOff x="-1" y="-1"/>
            <a:chExt cx="1775065" cy="278151"/>
          </a:xfrm>
        </p:grpSpPr>
        <p:grpSp>
          <p:nvGrpSpPr>
            <p:cNvPr id="1549" name="Google Shape;1549;p96"/>
            <p:cNvGrpSpPr/>
            <p:nvPr/>
          </p:nvGrpSpPr>
          <p:grpSpPr>
            <a:xfrm>
              <a:off x="-1" y="-1"/>
              <a:ext cx="328976" cy="264563"/>
              <a:chOff x="-1" y="-1"/>
              <a:chExt cx="328976" cy="264563"/>
            </a:xfrm>
          </p:grpSpPr>
          <p:sp>
            <p:nvSpPr>
              <p:cNvPr id="1550" name="Google Shape;1550;p96"/>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1" name="Google Shape;1551;p96"/>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2" name="Google Shape;1552;p96"/>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3" name="Google Shape;1553;p96"/>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554" name="Google Shape;1554;p96"/>
            <p:cNvGrpSpPr/>
            <p:nvPr/>
          </p:nvGrpSpPr>
          <p:grpSpPr>
            <a:xfrm>
              <a:off x="425769" y="39470"/>
              <a:ext cx="1349295" cy="238680"/>
              <a:chOff x="-1" y="7"/>
              <a:chExt cx="1349295" cy="238680"/>
            </a:xfrm>
          </p:grpSpPr>
          <p:sp>
            <p:nvSpPr>
              <p:cNvPr id="1555" name="Google Shape;1555;p96"/>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556" name="Google Shape;1556;p96"/>
              <p:cNvGrpSpPr/>
              <p:nvPr/>
            </p:nvGrpSpPr>
            <p:grpSpPr>
              <a:xfrm>
                <a:off x="785828" y="16079"/>
                <a:ext cx="563466" cy="169134"/>
                <a:chOff x="7" y="7"/>
                <a:chExt cx="563466" cy="169134"/>
              </a:xfrm>
            </p:grpSpPr>
            <p:sp>
              <p:nvSpPr>
                <p:cNvPr id="1557" name="Google Shape;1557;p96"/>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8" name="Google Shape;1558;p96"/>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9" name="Google Shape;1559;p96"/>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60" name="Google Shape;1560;p96"/>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61" name="Google Shape;1561;p96"/>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562" name="Google Shape;1562;p96"/>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1">
  <p:cSld name="CUSTOM_6_2_1">
    <p:spTree>
      <p:nvGrpSpPr>
        <p:cNvPr id="1563" name="Shape 1563"/>
        <p:cNvGrpSpPr/>
        <p:nvPr/>
      </p:nvGrpSpPr>
      <p:grpSpPr>
        <a:xfrm>
          <a:off x="0" y="0"/>
          <a:ext cx="0" cy="0"/>
          <a:chOff x="0" y="0"/>
          <a:chExt cx="0" cy="0"/>
        </a:xfrm>
      </p:grpSpPr>
      <p:sp>
        <p:nvSpPr>
          <p:cNvPr id="1564" name="Google Shape;1564;p97"/>
          <p:cNvSpPr txBox="1"/>
          <p:nvPr>
            <p:ph type="title"/>
          </p:nvPr>
        </p:nvSpPr>
        <p:spPr>
          <a:xfrm>
            <a:off x="685799" y="706841"/>
            <a:ext cx="6858000" cy="101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grpSp>
        <p:nvGrpSpPr>
          <p:cNvPr id="1565" name="Google Shape;1565;p97"/>
          <p:cNvGrpSpPr/>
          <p:nvPr/>
        </p:nvGrpSpPr>
        <p:grpSpPr>
          <a:xfrm>
            <a:off x="597544" y="4581105"/>
            <a:ext cx="1775065" cy="278151"/>
            <a:chOff x="-1" y="-1"/>
            <a:chExt cx="1775065" cy="278151"/>
          </a:xfrm>
        </p:grpSpPr>
        <p:grpSp>
          <p:nvGrpSpPr>
            <p:cNvPr id="1566" name="Google Shape;1566;p97"/>
            <p:cNvGrpSpPr/>
            <p:nvPr/>
          </p:nvGrpSpPr>
          <p:grpSpPr>
            <a:xfrm>
              <a:off x="-1" y="-1"/>
              <a:ext cx="328976" cy="264563"/>
              <a:chOff x="-1" y="-1"/>
              <a:chExt cx="328976" cy="264563"/>
            </a:xfrm>
          </p:grpSpPr>
          <p:sp>
            <p:nvSpPr>
              <p:cNvPr id="1567" name="Google Shape;1567;p97"/>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68" name="Google Shape;1568;p97"/>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69" name="Google Shape;1569;p97"/>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70" name="Google Shape;1570;p97"/>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571" name="Google Shape;1571;p97"/>
            <p:cNvGrpSpPr/>
            <p:nvPr/>
          </p:nvGrpSpPr>
          <p:grpSpPr>
            <a:xfrm>
              <a:off x="425769" y="39470"/>
              <a:ext cx="1349295" cy="238680"/>
              <a:chOff x="-1" y="7"/>
              <a:chExt cx="1349295" cy="238680"/>
            </a:xfrm>
          </p:grpSpPr>
          <p:sp>
            <p:nvSpPr>
              <p:cNvPr id="1572" name="Google Shape;1572;p97"/>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573" name="Google Shape;1573;p97"/>
              <p:cNvGrpSpPr/>
              <p:nvPr/>
            </p:nvGrpSpPr>
            <p:grpSpPr>
              <a:xfrm>
                <a:off x="785828" y="16079"/>
                <a:ext cx="563466" cy="169134"/>
                <a:chOff x="7" y="7"/>
                <a:chExt cx="563466" cy="169134"/>
              </a:xfrm>
            </p:grpSpPr>
            <p:sp>
              <p:nvSpPr>
                <p:cNvPr id="1574" name="Google Shape;1574;p97"/>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75" name="Google Shape;1575;p97"/>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76" name="Google Shape;1576;p97"/>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77" name="Google Shape;1577;p97"/>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78" name="Google Shape;1578;p97"/>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579" name="Google Shape;1579;p97"/>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4">
  <p:cSld name="CUSTOM_6_2_4">
    <p:spTree>
      <p:nvGrpSpPr>
        <p:cNvPr id="1580" name="Shape 1580"/>
        <p:cNvGrpSpPr/>
        <p:nvPr/>
      </p:nvGrpSpPr>
      <p:grpSpPr>
        <a:xfrm>
          <a:off x="0" y="0"/>
          <a:ext cx="0" cy="0"/>
          <a:chOff x="0" y="0"/>
          <a:chExt cx="0" cy="0"/>
        </a:xfrm>
      </p:grpSpPr>
      <p:sp>
        <p:nvSpPr>
          <p:cNvPr id="1581" name="Google Shape;1581;p98"/>
          <p:cNvSpPr txBox="1"/>
          <p:nvPr>
            <p:ph type="title"/>
          </p:nvPr>
        </p:nvSpPr>
        <p:spPr>
          <a:xfrm>
            <a:off x="685799" y="1364116"/>
            <a:ext cx="3048000" cy="99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582" name="Google Shape;1582;p98"/>
          <p:cNvSpPr txBox="1"/>
          <p:nvPr>
            <p:ph idx="1" type="body"/>
          </p:nvPr>
        </p:nvSpPr>
        <p:spPr>
          <a:xfrm>
            <a:off x="685799" y="2497666"/>
            <a:ext cx="2286000" cy="1362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583" name="Google Shape;1583;p98"/>
          <p:cNvGrpSpPr/>
          <p:nvPr/>
        </p:nvGrpSpPr>
        <p:grpSpPr>
          <a:xfrm>
            <a:off x="597544" y="4581105"/>
            <a:ext cx="1775065" cy="278151"/>
            <a:chOff x="-1" y="-1"/>
            <a:chExt cx="1775065" cy="278151"/>
          </a:xfrm>
        </p:grpSpPr>
        <p:grpSp>
          <p:nvGrpSpPr>
            <p:cNvPr id="1584" name="Google Shape;1584;p98"/>
            <p:cNvGrpSpPr/>
            <p:nvPr/>
          </p:nvGrpSpPr>
          <p:grpSpPr>
            <a:xfrm>
              <a:off x="-1" y="-1"/>
              <a:ext cx="328976" cy="264563"/>
              <a:chOff x="-1" y="-1"/>
              <a:chExt cx="328976" cy="264563"/>
            </a:xfrm>
          </p:grpSpPr>
          <p:sp>
            <p:nvSpPr>
              <p:cNvPr id="1585" name="Google Shape;1585;p98"/>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86" name="Google Shape;1586;p98"/>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87" name="Google Shape;1587;p98"/>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88" name="Google Shape;1588;p98"/>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589" name="Google Shape;1589;p98"/>
            <p:cNvGrpSpPr/>
            <p:nvPr/>
          </p:nvGrpSpPr>
          <p:grpSpPr>
            <a:xfrm>
              <a:off x="425769" y="39470"/>
              <a:ext cx="1349295" cy="238680"/>
              <a:chOff x="-1" y="7"/>
              <a:chExt cx="1349295" cy="238680"/>
            </a:xfrm>
          </p:grpSpPr>
          <p:sp>
            <p:nvSpPr>
              <p:cNvPr id="1590" name="Google Shape;1590;p98"/>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591" name="Google Shape;1591;p98"/>
              <p:cNvGrpSpPr/>
              <p:nvPr/>
            </p:nvGrpSpPr>
            <p:grpSpPr>
              <a:xfrm>
                <a:off x="785828" y="16079"/>
                <a:ext cx="563466" cy="169134"/>
                <a:chOff x="7" y="7"/>
                <a:chExt cx="563466" cy="169134"/>
              </a:xfrm>
            </p:grpSpPr>
            <p:sp>
              <p:nvSpPr>
                <p:cNvPr id="1592" name="Google Shape;1592;p98"/>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93" name="Google Shape;1593;p98"/>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94" name="Google Shape;1594;p98"/>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95" name="Google Shape;1595;p98"/>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96" name="Google Shape;1596;p98"/>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597" name="Google Shape;1597;p98"/>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6_2_3_1_1_1">
  <p:cSld name="CUSTOM_6_2_3_1_1_1">
    <p:spTree>
      <p:nvGrpSpPr>
        <p:cNvPr id="1598" name="Shape 1598"/>
        <p:cNvGrpSpPr/>
        <p:nvPr/>
      </p:nvGrpSpPr>
      <p:grpSpPr>
        <a:xfrm>
          <a:off x="0" y="0"/>
          <a:ext cx="0" cy="0"/>
          <a:chOff x="0" y="0"/>
          <a:chExt cx="0" cy="0"/>
        </a:xfrm>
      </p:grpSpPr>
      <p:sp>
        <p:nvSpPr>
          <p:cNvPr id="1599" name="Google Shape;1599;p99"/>
          <p:cNvSpPr txBox="1"/>
          <p:nvPr>
            <p:ph type="title"/>
          </p:nvPr>
        </p:nvSpPr>
        <p:spPr>
          <a:xfrm>
            <a:off x="685799" y="706841"/>
            <a:ext cx="7620000" cy="58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3C4043"/>
              </a:buClr>
              <a:buSzPts val="2400"/>
              <a:buFont typeface="Arial"/>
              <a:buNone/>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None/>
              <a:defRPr/>
            </a:lvl2pPr>
            <a:lvl3pPr lvl="2" rtl="0" algn="l">
              <a:lnSpc>
                <a:spcPct val="100000"/>
              </a:lnSpc>
              <a:spcBef>
                <a:spcPts val="0"/>
              </a:spcBef>
              <a:spcAft>
                <a:spcPts val="0"/>
              </a:spcAft>
              <a:buClr>
                <a:srgbClr val="000000"/>
              </a:buClr>
              <a:buSzPts val="1900"/>
              <a:buNone/>
              <a:defRPr/>
            </a:lvl3pPr>
            <a:lvl4pPr lvl="3" rtl="0" algn="l">
              <a:lnSpc>
                <a:spcPct val="100000"/>
              </a:lnSpc>
              <a:spcBef>
                <a:spcPts val="0"/>
              </a:spcBef>
              <a:spcAft>
                <a:spcPts val="0"/>
              </a:spcAft>
              <a:buClr>
                <a:srgbClr val="000000"/>
              </a:buClr>
              <a:buSzPts val="1900"/>
              <a:buNone/>
              <a:defRPr/>
            </a:lvl4pPr>
            <a:lvl5pPr lvl="4" rtl="0" algn="l">
              <a:lnSpc>
                <a:spcPct val="100000"/>
              </a:lnSpc>
              <a:spcBef>
                <a:spcPts val="0"/>
              </a:spcBef>
              <a:spcAft>
                <a:spcPts val="0"/>
              </a:spcAft>
              <a:buClr>
                <a:srgbClr val="000000"/>
              </a:buClr>
              <a:buSzPts val="1900"/>
              <a:buNone/>
              <a:defRPr/>
            </a:lvl5pPr>
            <a:lvl6pPr lvl="5" rtl="0" algn="l">
              <a:lnSpc>
                <a:spcPct val="100000"/>
              </a:lnSpc>
              <a:spcBef>
                <a:spcPts val="0"/>
              </a:spcBef>
              <a:spcAft>
                <a:spcPts val="0"/>
              </a:spcAft>
              <a:buClr>
                <a:srgbClr val="000000"/>
              </a:buClr>
              <a:buSzPts val="1900"/>
              <a:buNone/>
              <a:defRPr/>
            </a:lvl6pPr>
            <a:lvl7pPr lvl="6" rtl="0" algn="l">
              <a:lnSpc>
                <a:spcPct val="100000"/>
              </a:lnSpc>
              <a:spcBef>
                <a:spcPts val="0"/>
              </a:spcBef>
              <a:spcAft>
                <a:spcPts val="0"/>
              </a:spcAft>
              <a:buClr>
                <a:srgbClr val="000000"/>
              </a:buClr>
              <a:buSzPts val="1900"/>
              <a:buNone/>
              <a:defRPr/>
            </a:lvl7pPr>
            <a:lvl8pPr lvl="7" rtl="0" algn="l">
              <a:lnSpc>
                <a:spcPct val="100000"/>
              </a:lnSpc>
              <a:spcBef>
                <a:spcPts val="0"/>
              </a:spcBef>
              <a:spcAft>
                <a:spcPts val="0"/>
              </a:spcAft>
              <a:buClr>
                <a:srgbClr val="000000"/>
              </a:buClr>
              <a:buSzPts val="1900"/>
              <a:buNone/>
              <a:defRPr/>
            </a:lvl8pPr>
            <a:lvl9pPr lvl="8" rtl="0" algn="l">
              <a:lnSpc>
                <a:spcPct val="100000"/>
              </a:lnSpc>
              <a:spcBef>
                <a:spcPts val="0"/>
              </a:spcBef>
              <a:spcAft>
                <a:spcPts val="0"/>
              </a:spcAft>
              <a:buClr>
                <a:srgbClr val="000000"/>
              </a:buClr>
              <a:buSzPts val="1900"/>
              <a:buNone/>
              <a:defRPr/>
            </a:lvl9pPr>
          </a:lstStyle>
          <a:p/>
        </p:txBody>
      </p:sp>
      <p:sp>
        <p:nvSpPr>
          <p:cNvPr id="1600" name="Google Shape;1600;p99"/>
          <p:cNvSpPr txBox="1"/>
          <p:nvPr>
            <p:ph idx="1" type="body"/>
          </p:nvPr>
        </p:nvSpPr>
        <p:spPr>
          <a:xfrm>
            <a:off x="5257800" y="1640416"/>
            <a:ext cx="2286000" cy="26481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01" name="Google Shape;1601;p99"/>
          <p:cNvSpPr txBox="1"/>
          <p:nvPr>
            <p:ph idx="2" type="body"/>
          </p:nvPr>
        </p:nvSpPr>
        <p:spPr>
          <a:xfrm>
            <a:off x="685799" y="1640416"/>
            <a:ext cx="2286000" cy="264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sp>
        <p:nvSpPr>
          <p:cNvPr id="1602" name="Google Shape;1602;p99"/>
          <p:cNvSpPr txBox="1"/>
          <p:nvPr>
            <p:ph idx="3" type="body"/>
          </p:nvPr>
        </p:nvSpPr>
        <p:spPr>
          <a:xfrm>
            <a:off x="2971800" y="1640416"/>
            <a:ext cx="2286000" cy="264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1900"/>
              <a:buNone/>
              <a:defRPr/>
            </a:lvl1pPr>
            <a:lvl2pPr indent="-228600" lvl="1" marL="914400" rtl="0" algn="l">
              <a:lnSpc>
                <a:spcPct val="100000"/>
              </a:lnSpc>
              <a:spcBef>
                <a:spcPts val="0"/>
              </a:spcBef>
              <a:spcAft>
                <a:spcPts val="0"/>
              </a:spcAft>
              <a:buClr>
                <a:srgbClr val="000000"/>
              </a:buClr>
              <a:buSzPts val="1900"/>
              <a:buNone/>
              <a:defRPr/>
            </a:lvl2pPr>
            <a:lvl3pPr indent="-228600" lvl="2" marL="1371600" rtl="0" algn="l">
              <a:lnSpc>
                <a:spcPct val="100000"/>
              </a:lnSpc>
              <a:spcBef>
                <a:spcPts val="0"/>
              </a:spcBef>
              <a:spcAft>
                <a:spcPts val="0"/>
              </a:spcAft>
              <a:buClr>
                <a:srgbClr val="000000"/>
              </a:buClr>
              <a:buSzPts val="1900"/>
              <a:buNone/>
              <a:defRPr/>
            </a:lvl3pPr>
            <a:lvl4pPr indent="-228600" lvl="3" marL="1828800" rtl="0" algn="l">
              <a:lnSpc>
                <a:spcPct val="100000"/>
              </a:lnSpc>
              <a:spcBef>
                <a:spcPts val="0"/>
              </a:spcBef>
              <a:spcAft>
                <a:spcPts val="0"/>
              </a:spcAft>
              <a:buClr>
                <a:srgbClr val="000000"/>
              </a:buClr>
              <a:buSzPts val="1900"/>
              <a:buNone/>
              <a:defRPr/>
            </a:lvl4pPr>
            <a:lvl5pPr indent="-228600" lvl="4" marL="2286000" rtl="0" algn="l">
              <a:lnSpc>
                <a:spcPct val="100000"/>
              </a:lnSpc>
              <a:spcBef>
                <a:spcPts val="0"/>
              </a:spcBef>
              <a:spcAft>
                <a:spcPts val="0"/>
              </a:spcAft>
              <a:buClr>
                <a:srgbClr val="000000"/>
              </a:buClr>
              <a:buSzPts val="1900"/>
              <a:buNone/>
              <a:defRPr/>
            </a:lvl5pPr>
            <a:lvl6pPr indent="-228600" lvl="5" marL="2743200" rtl="0" algn="l">
              <a:lnSpc>
                <a:spcPct val="100000"/>
              </a:lnSpc>
              <a:spcBef>
                <a:spcPts val="0"/>
              </a:spcBef>
              <a:spcAft>
                <a:spcPts val="0"/>
              </a:spcAft>
              <a:buClr>
                <a:srgbClr val="000000"/>
              </a:buClr>
              <a:buSzPts val="1900"/>
              <a:buNone/>
              <a:defRPr/>
            </a:lvl6pPr>
            <a:lvl7pPr indent="-228600" lvl="6" marL="3200400" rtl="0" algn="l">
              <a:lnSpc>
                <a:spcPct val="100000"/>
              </a:lnSpc>
              <a:spcBef>
                <a:spcPts val="0"/>
              </a:spcBef>
              <a:spcAft>
                <a:spcPts val="0"/>
              </a:spcAft>
              <a:buClr>
                <a:srgbClr val="000000"/>
              </a:buClr>
              <a:buSzPts val="1900"/>
              <a:buNone/>
              <a:defRPr/>
            </a:lvl7pPr>
            <a:lvl8pPr indent="-228600" lvl="7" marL="3657600" rtl="0" algn="l">
              <a:lnSpc>
                <a:spcPct val="100000"/>
              </a:lnSpc>
              <a:spcBef>
                <a:spcPts val="0"/>
              </a:spcBef>
              <a:spcAft>
                <a:spcPts val="0"/>
              </a:spcAft>
              <a:buClr>
                <a:srgbClr val="000000"/>
              </a:buClr>
              <a:buSzPts val="1900"/>
              <a:buNone/>
              <a:defRPr/>
            </a:lvl8pPr>
            <a:lvl9pPr indent="-228600" lvl="8" marL="4114800" rtl="0" algn="l">
              <a:lnSpc>
                <a:spcPct val="100000"/>
              </a:lnSpc>
              <a:spcBef>
                <a:spcPts val="0"/>
              </a:spcBef>
              <a:spcAft>
                <a:spcPts val="0"/>
              </a:spcAft>
              <a:buClr>
                <a:srgbClr val="000000"/>
              </a:buClr>
              <a:buSzPts val="1900"/>
              <a:buNone/>
              <a:defRPr/>
            </a:lvl9pPr>
          </a:lstStyle>
          <a:p/>
        </p:txBody>
      </p:sp>
      <p:grpSp>
        <p:nvGrpSpPr>
          <p:cNvPr id="1603" name="Google Shape;1603;p99"/>
          <p:cNvGrpSpPr/>
          <p:nvPr/>
        </p:nvGrpSpPr>
        <p:grpSpPr>
          <a:xfrm>
            <a:off x="597544" y="4581105"/>
            <a:ext cx="1775065" cy="278151"/>
            <a:chOff x="-1" y="-1"/>
            <a:chExt cx="1775065" cy="278151"/>
          </a:xfrm>
        </p:grpSpPr>
        <p:grpSp>
          <p:nvGrpSpPr>
            <p:cNvPr id="1604" name="Google Shape;1604;p99"/>
            <p:cNvGrpSpPr/>
            <p:nvPr/>
          </p:nvGrpSpPr>
          <p:grpSpPr>
            <a:xfrm>
              <a:off x="-1" y="-1"/>
              <a:ext cx="328976" cy="264563"/>
              <a:chOff x="-1" y="-1"/>
              <a:chExt cx="328976" cy="264563"/>
            </a:xfrm>
          </p:grpSpPr>
          <p:sp>
            <p:nvSpPr>
              <p:cNvPr id="1605" name="Google Shape;1605;p99"/>
              <p:cNvSpPr/>
              <p:nvPr/>
            </p:nvSpPr>
            <p:spPr>
              <a:xfrm>
                <a:off x="40183" y="-1"/>
                <a:ext cx="209574" cy="95040"/>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06" name="Google Shape;1606;p99"/>
              <p:cNvSpPr/>
              <p:nvPr/>
            </p:nvSpPr>
            <p:spPr>
              <a:xfrm>
                <a:off x="157255" y="32593"/>
                <a:ext cx="171720" cy="231876"/>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3C404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07" name="Google Shape;1607;p99"/>
              <p:cNvSpPr/>
              <p:nvPr/>
            </p:nvSpPr>
            <p:spPr>
              <a:xfrm>
                <a:off x="36966" y="204136"/>
                <a:ext cx="127602" cy="60426"/>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08" name="Google Shape;1608;p99"/>
              <p:cNvSpPr/>
              <p:nvPr/>
            </p:nvSpPr>
            <p:spPr>
              <a:xfrm>
                <a:off x="-1" y="78672"/>
                <a:ext cx="166968" cy="16707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rgbClr val="B3141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609" name="Google Shape;1609;p99"/>
            <p:cNvGrpSpPr/>
            <p:nvPr/>
          </p:nvGrpSpPr>
          <p:grpSpPr>
            <a:xfrm>
              <a:off x="425769" y="39470"/>
              <a:ext cx="1349295" cy="238680"/>
              <a:chOff x="-1" y="7"/>
              <a:chExt cx="1349295" cy="238680"/>
            </a:xfrm>
          </p:grpSpPr>
          <p:sp>
            <p:nvSpPr>
              <p:cNvPr id="1610" name="Google Shape;1610;p99"/>
              <p:cNvSpPr/>
              <p:nvPr/>
            </p:nvSpPr>
            <p:spPr>
              <a:xfrm>
                <a:off x="-1" y="7"/>
                <a:ext cx="732456" cy="238680"/>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11" name="Google Shape;1611;p99"/>
              <p:cNvGrpSpPr/>
              <p:nvPr/>
            </p:nvGrpSpPr>
            <p:grpSpPr>
              <a:xfrm>
                <a:off x="785828" y="16079"/>
                <a:ext cx="563466" cy="169134"/>
                <a:chOff x="7" y="7"/>
                <a:chExt cx="563466" cy="169134"/>
              </a:xfrm>
            </p:grpSpPr>
            <p:sp>
              <p:nvSpPr>
                <p:cNvPr id="1612" name="Google Shape;1612;p99"/>
                <p:cNvSpPr/>
                <p:nvPr/>
              </p:nvSpPr>
              <p:spPr>
                <a:xfrm>
                  <a:off x="7" y="7"/>
                  <a:ext cx="148230" cy="169128"/>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13" name="Google Shape;1613;p99"/>
                <p:cNvSpPr/>
                <p:nvPr/>
              </p:nvSpPr>
              <p:spPr>
                <a:xfrm>
                  <a:off x="166638" y="3577"/>
                  <a:ext cx="20700" cy="1620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14" name="Google Shape;1614;p99"/>
                <p:cNvSpPr/>
                <p:nvPr/>
              </p:nvSpPr>
              <p:spPr>
                <a:xfrm>
                  <a:off x="205299" y="51088"/>
                  <a:ext cx="114048" cy="117936"/>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15" name="Google Shape;1615;p99"/>
                <p:cNvSpPr/>
                <p:nvPr/>
              </p:nvSpPr>
              <p:spPr>
                <a:xfrm>
                  <a:off x="336126" y="54748"/>
                  <a:ext cx="98226" cy="1143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16" name="Google Shape;1616;p99"/>
                <p:cNvSpPr/>
                <p:nvPr/>
              </p:nvSpPr>
              <p:spPr>
                <a:xfrm>
                  <a:off x="452125" y="3577"/>
                  <a:ext cx="111348" cy="165564"/>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617" name="Google Shape;1617;p99"/>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ext_2">
  <p:cSld name="Body Text_2">
    <p:spTree>
      <p:nvGrpSpPr>
        <p:cNvPr id="1618" name="Shape 1618"/>
        <p:cNvGrpSpPr/>
        <p:nvPr/>
      </p:nvGrpSpPr>
      <p:grpSpPr>
        <a:xfrm>
          <a:off x="0" y="0"/>
          <a:ext cx="0" cy="0"/>
          <a:chOff x="0" y="0"/>
          <a:chExt cx="0" cy="0"/>
        </a:xfrm>
      </p:grpSpPr>
      <p:pic>
        <p:nvPicPr>
          <p:cNvPr descr="Asset 26@3x.png" id="1619" name="Google Shape;1619;p100"/>
          <p:cNvPicPr preferRelativeResize="0"/>
          <p:nvPr/>
        </p:nvPicPr>
        <p:blipFill rotWithShape="1">
          <a:blip r:embed="rId2">
            <a:alphaModFix/>
          </a:blip>
          <a:srcRect b="0" l="0" r="0" t="0"/>
          <a:stretch/>
        </p:blipFill>
        <p:spPr>
          <a:xfrm>
            <a:off x="1869925" y="4772116"/>
            <a:ext cx="1145428" cy="158726"/>
          </a:xfrm>
          <a:prstGeom prst="rect">
            <a:avLst/>
          </a:prstGeom>
          <a:noFill/>
          <a:ln>
            <a:noFill/>
          </a:ln>
        </p:spPr>
      </p:pic>
      <p:sp>
        <p:nvSpPr>
          <p:cNvPr id="1620" name="Google Shape;1620;p100"/>
          <p:cNvSpPr txBox="1"/>
          <p:nvPr>
            <p:ph idx="12" type="sldNum"/>
          </p:nvPr>
        </p:nvSpPr>
        <p:spPr>
          <a:xfrm>
            <a:off x="8556783" y="4751967"/>
            <a:ext cx="393300" cy="380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sz="1500"/>
            </a:lvl1pPr>
            <a:lvl2pPr indent="0" lvl="1" marL="0" marR="0" rtl="0" algn="l">
              <a:lnSpc>
                <a:spcPct val="100000"/>
              </a:lnSpc>
              <a:spcBef>
                <a:spcPts val="0"/>
              </a:spcBef>
              <a:spcAft>
                <a:spcPts val="0"/>
              </a:spcAft>
              <a:buClr>
                <a:srgbClr val="000000"/>
              </a:buClr>
              <a:buSzPts val="1500"/>
              <a:buFont typeface="Arial"/>
              <a:buNone/>
              <a:defRPr sz="1500"/>
            </a:lvl2pPr>
            <a:lvl3pPr indent="0" lvl="2" marL="0" marR="0" rtl="0" algn="l">
              <a:lnSpc>
                <a:spcPct val="100000"/>
              </a:lnSpc>
              <a:spcBef>
                <a:spcPts val="0"/>
              </a:spcBef>
              <a:spcAft>
                <a:spcPts val="0"/>
              </a:spcAft>
              <a:buClr>
                <a:srgbClr val="000000"/>
              </a:buClr>
              <a:buSzPts val="1500"/>
              <a:buFont typeface="Arial"/>
              <a:buNone/>
              <a:defRPr sz="1500"/>
            </a:lvl3pPr>
            <a:lvl4pPr indent="0" lvl="3" marL="0" marR="0" rtl="0" algn="l">
              <a:lnSpc>
                <a:spcPct val="100000"/>
              </a:lnSpc>
              <a:spcBef>
                <a:spcPts val="0"/>
              </a:spcBef>
              <a:spcAft>
                <a:spcPts val="0"/>
              </a:spcAft>
              <a:buClr>
                <a:srgbClr val="000000"/>
              </a:buClr>
              <a:buSzPts val="1500"/>
              <a:buFont typeface="Arial"/>
              <a:buNone/>
              <a:defRPr sz="1500"/>
            </a:lvl4pPr>
            <a:lvl5pPr indent="0" lvl="4" marL="0" marR="0" rtl="0" algn="l">
              <a:lnSpc>
                <a:spcPct val="100000"/>
              </a:lnSpc>
              <a:spcBef>
                <a:spcPts val="0"/>
              </a:spcBef>
              <a:spcAft>
                <a:spcPts val="0"/>
              </a:spcAft>
              <a:buClr>
                <a:srgbClr val="000000"/>
              </a:buClr>
              <a:buSzPts val="1500"/>
              <a:buFont typeface="Arial"/>
              <a:buNone/>
              <a:defRPr sz="1500"/>
            </a:lvl5pPr>
            <a:lvl6pPr indent="0" lvl="5" marL="0" marR="0" rtl="0" algn="l">
              <a:lnSpc>
                <a:spcPct val="100000"/>
              </a:lnSpc>
              <a:spcBef>
                <a:spcPts val="0"/>
              </a:spcBef>
              <a:spcAft>
                <a:spcPts val="0"/>
              </a:spcAft>
              <a:buClr>
                <a:srgbClr val="000000"/>
              </a:buClr>
              <a:buSzPts val="1500"/>
              <a:buFont typeface="Arial"/>
              <a:buNone/>
              <a:defRPr sz="1500"/>
            </a:lvl6pPr>
            <a:lvl7pPr indent="0" lvl="6" marL="0" marR="0" rtl="0" algn="l">
              <a:lnSpc>
                <a:spcPct val="100000"/>
              </a:lnSpc>
              <a:spcBef>
                <a:spcPts val="0"/>
              </a:spcBef>
              <a:spcAft>
                <a:spcPts val="0"/>
              </a:spcAft>
              <a:buClr>
                <a:srgbClr val="000000"/>
              </a:buClr>
              <a:buSzPts val="1500"/>
              <a:buFont typeface="Arial"/>
              <a:buNone/>
              <a:defRPr sz="1500"/>
            </a:lvl7pPr>
            <a:lvl8pPr indent="0" lvl="7" marL="0" marR="0" rtl="0" algn="l">
              <a:lnSpc>
                <a:spcPct val="100000"/>
              </a:lnSpc>
              <a:spcBef>
                <a:spcPts val="0"/>
              </a:spcBef>
              <a:spcAft>
                <a:spcPts val="0"/>
              </a:spcAft>
              <a:buClr>
                <a:srgbClr val="000000"/>
              </a:buClr>
              <a:buSzPts val="1500"/>
              <a:buFont typeface="Arial"/>
              <a:buNone/>
              <a:defRPr sz="1500"/>
            </a:lvl8pPr>
            <a:lvl9pPr indent="0" lvl="8" marL="0" marR="0" rtl="0" algn="l">
              <a:lnSpc>
                <a:spcPct val="100000"/>
              </a:lnSpc>
              <a:spcBef>
                <a:spcPts val="0"/>
              </a:spcBef>
              <a:spcAft>
                <a:spcPts val="0"/>
              </a:spcAft>
              <a:buClr>
                <a:srgbClr val="000000"/>
              </a:buClr>
              <a:buSzPts val="1500"/>
              <a:buFont typeface="Arial"/>
              <a:buNone/>
              <a:defRPr sz="1500"/>
            </a:lvl9pPr>
          </a:lstStyle>
          <a:p>
            <a:pPr indent="0" lvl="0" marL="0" rtl="0" algn="l">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spTree>
      <p:nvGrpSpPr>
        <p:cNvPr id="1621" name="Shape 1621"/>
        <p:cNvGrpSpPr/>
        <p:nvPr/>
      </p:nvGrpSpPr>
      <p:grpSpPr>
        <a:xfrm>
          <a:off x="0" y="0"/>
          <a:ext cx="0" cy="0"/>
          <a:chOff x="0" y="0"/>
          <a:chExt cx="0" cy="0"/>
        </a:xfrm>
      </p:grpSpPr>
      <p:sp>
        <p:nvSpPr>
          <p:cNvPr id="1622" name="Google Shape;1622;p101"/>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07" Type="http://schemas.openxmlformats.org/officeDocument/2006/relationships/slideLayout" Target="../slideLayouts/slideLayout118.xml"/><Relationship Id="rId106" Type="http://schemas.openxmlformats.org/officeDocument/2006/relationships/slideLayout" Target="../slideLayouts/slideLayout117.xml"/><Relationship Id="rId105" Type="http://schemas.openxmlformats.org/officeDocument/2006/relationships/slideLayout" Target="../slideLayouts/slideLayout116.xml"/><Relationship Id="rId104" Type="http://schemas.openxmlformats.org/officeDocument/2006/relationships/slideLayout" Target="../slideLayouts/slideLayout115.xml"/><Relationship Id="rId109" Type="http://schemas.openxmlformats.org/officeDocument/2006/relationships/slideLayout" Target="../slideLayouts/slideLayout120.xml"/><Relationship Id="rId108" Type="http://schemas.openxmlformats.org/officeDocument/2006/relationships/slideLayout" Target="../slideLayouts/slideLayout119.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103" Type="http://schemas.openxmlformats.org/officeDocument/2006/relationships/slideLayout" Target="../slideLayouts/slideLayout114.xml"/><Relationship Id="rId102" Type="http://schemas.openxmlformats.org/officeDocument/2006/relationships/slideLayout" Target="../slideLayouts/slideLayout113.xml"/><Relationship Id="rId101" Type="http://schemas.openxmlformats.org/officeDocument/2006/relationships/slideLayout" Target="../slideLayouts/slideLayout112.xml"/><Relationship Id="rId100" Type="http://schemas.openxmlformats.org/officeDocument/2006/relationships/slideLayout" Target="../slideLayouts/slideLayout111.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26" Type="http://schemas.openxmlformats.org/officeDocument/2006/relationships/theme" Target="../theme/theme6.xml"/><Relationship Id="rId26" Type="http://schemas.openxmlformats.org/officeDocument/2006/relationships/slideLayout" Target="../slideLayouts/slideLayout37.xml"/><Relationship Id="rId121" Type="http://schemas.openxmlformats.org/officeDocument/2006/relationships/slideLayout" Target="../slideLayouts/slideLayout132.xml"/><Relationship Id="rId25" Type="http://schemas.openxmlformats.org/officeDocument/2006/relationships/slideLayout" Target="../slideLayouts/slideLayout36.xml"/><Relationship Id="rId120" Type="http://schemas.openxmlformats.org/officeDocument/2006/relationships/slideLayout" Target="../slideLayouts/slideLayout131.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125" Type="http://schemas.openxmlformats.org/officeDocument/2006/relationships/slideLayout" Target="../slideLayouts/slideLayout136.xml"/><Relationship Id="rId29" Type="http://schemas.openxmlformats.org/officeDocument/2006/relationships/slideLayout" Target="../slideLayouts/slideLayout40.xml"/><Relationship Id="rId124" Type="http://schemas.openxmlformats.org/officeDocument/2006/relationships/slideLayout" Target="../slideLayouts/slideLayout135.xml"/><Relationship Id="rId123" Type="http://schemas.openxmlformats.org/officeDocument/2006/relationships/slideLayout" Target="../slideLayouts/slideLayout134.xml"/><Relationship Id="rId122" Type="http://schemas.openxmlformats.org/officeDocument/2006/relationships/slideLayout" Target="../slideLayouts/slideLayout133.xml"/><Relationship Id="rId95" Type="http://schemas.openxmlformats.org/officeDocument/2006/relationships/slideLayout" Target="../slideLayouts/slideLayout106.xml"/><Relationship Id="rId94" Type="http://schemas.openxmlformats.org/officeDocument/2006/relationships/slideLayout" Target="../slideLayouts/slideLayout105.xml"/><Relationship Id="rId97" Type="http://schemas.openxmlformats.org/officeDocument/2006/relationships/slideLayout" Target="../slideLayouts/slideLayout108.xml"/><Relationship Id="rId96" Type="http://schemas.openxmlformats.org/officeDocument/2006/relationships/slideLayout" Target="../slideLayouts/slideLayout107.xml"/><Relationship Id="rId11" Type="http://schemas.openxmlformats.org/officeDocument/2006/relationships/slideLayout" Target="../slideLayouts/slideLayout22.xml"/><Relationship Id="rId99" Type="http://schemas.openxmlformats.org/officeDocument/2006/relationships/slideLayout" Target="../slideLayouts/slideLayout110.xml"/><Relationship Id="rId10" Type="http://schemas.openxmlformats.org/officeDocument/2006/relationships/slideLayout" Target="../slideLayouts/slideLayout21.xml"/><Relationship Id="rId98" Type="http://schemas.openxmlformats.org/officeDocument/2006/relationships/slideLayout" Target="../slideLayouts/slideLayout109.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91" Type="http://schemas.openxmlformats.org/officeDocument/2006/relationships/slideLayout" Target="../slideLayouts/slideLayout102.xml"/><Relationship Id="rId90" Type="http://schemas.openxmlformats.org/officeDocument/2006/relationships/slideLayout" Target="../slideLayouts/slideLayout101.xml"/><Relationship Id="rId93" Type="http://schemas.openxmlformats.org/officeDocument/2006/relationships/slideLayout" Target="../slideLayouts/slideLayout104.xml"/><Relationship Id="rId92" Type="http://schemas.openxmlformats.org/officeDocument/2006/relationships/slideLayout" Target="../slideLayouts/slideLayout103.xml"/><Relationship Id="rId118" Type="http://schemas.openxmlformats.org/officeDocument/2006/relationships/slideLayout" Target="../slideLayouts/slideLayout129.xml"/><Relationship Id="rId117" Type="http://schemas.openxmlformats.org/officeDocument/2006/relationships/slideLayout" Target="../slideLayouts/slideLayout128.xml"/><Relationship Id="rId116" Type="http://schemas.openxmlformats.org/officeDocument/2006/relationships/slideLayout" Target="../slideLayouts/slideLayout127.xml"/><Relationship Id="rId115" Type="http://schemas.openxmlformats.org/officeDocument/2006/relationships/slideLayout" Target="../slideLayouts/slideLayout126.xml"/><Relationship Id="rId119" Type="http://schemas.openxmlformats.org/officeDocument/2006/relationships/slideLayout" Target="../slideLayouts/slideLayout130.xml"/><Relationship Id="rId15" Type="http://schemas.openxmlformats.org/officeDocument/2006/relationships/slideLayout" Target="../slideLayouts/slideLayout26.xml"/><Relationship Id="rId110" Type="http://schemas.openxmlformats.org/officeDocument/2006/relationships/slideLayout" Target="../slideLayouts/slideLayout121.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14" Type="http://schemas.openxmlformats.org/officeDocument/2006/relationships/slideLayout" Target="../slideLayouts/slideLayout125.xml"/><Relationship Id="rId18" Type="http://schemas.openxmlformats.org/officeDocument/2006/relationships/slideLayout" Target="../slideLayouts/slideLayout29.xml"/><Relationship Id="rId113" Type="http://schemas.openxmlformats.org/officeDocument/2006/relationships/slideLayout" Target="../slideLayouts/slideLayout124.xml"/><Relationship Id="rId112" Type="http://schemas.openxmlformats.org/officeDocument/2006/relationships/slideLayout" Target="../slideLayouts/slideLayout123.xml"/><Relationship Id="rId111" Type="http://schemas.openxmlformats.org/officeDocument/2006/relationships/slideLayout" Target="../slideLayouts/slideLayout122.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86" Type="http://schemas.openxmlformats.org/officeDocument/2006/relationships/slideLayout" Target="../slideLayouts/slideLayout97.xml"/><Relationship Id="rId85" Type="http://schemas.openxmlformats.org/officeDocument/2006/relationships/slideLayout" Target="../slideLayouts/slideLayout96.xml"/><Relationship Id="rId88" Type="http://schemas.openxmlformats.org/officeDocument/2006/relationships/slideLayout" Target="../slideLayouts/slideLayout99.xml"/><Relationship Id="rId87" Type="http://schemas.openxmlformats.org/officeDocument/2006/relationships/slideLayout" Target="../slideLayouts/slideLayout98.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75" Type="http://schemas.openxmlformats.org/officeDocument/2006/relationships/slideLayout" Target="../slideLayouts/slideLayout86.xml"/><Relationship Id="rId74" Type="http://schemas.openxmlformats.org/officeDocument/2006/relationships/slideLayout" Target="../slideLayouts/slideLayout85.xml"/><Relationship Id="rId77" Type="http://schemas.openxmlformats.org/officeDocument/2006/relationships/slideLayout" Target="../slideLayouts/slideLayout88.xml"/><Relationship Id="rId76" Type="http://schemas.openxmlformats.org/officeDocument/2006/relationships/slideLayout" Target="../slideLayouts/slideLayout87.xml"/><Relationship Id="rId79" Type="http://schemas.openxmlformats.org/officeDocument/2006/relationships/slideLayout" Target="../slideLayouts/slideLayout90.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66" Type="http://schemas.openxmlformats.org/officeDocument/2006/relationships/slideLayout" Target="../slideLayouts/slideLayout77.xml"/><Relationship Id="rId65" Type="http://schemas.openxmlformats.org/officeDocument/2006/relationships/slideLayout" Target="../slideLayouts/slideLayout76.xml"/><Relationship Id="rId68" Type="http://schemas.openxmlformats.org/officeDocument/2006/relationships/slideLayout" Target="../slideLayouts/slideLayout79.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69" Type="http://schemas.openxmlformats.org/officeDocument/2006/relationships/slideLayout" Target="../slideLayouts/slideLayout8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55" Type="http://schemas.openxmlformats.org/officeDocument/2006/relationships/slideLayout" Target="../slideLayouts/slideLayout66.xml"/><Relationship Id="rId54" Type="http://schemas.openxmlformats.org/officeDocument/2006/relationships/slideLayout" Target="../slideLayouts/slideLayout65.xml"/><Relationship Id="rId57" Type="http://schemas.openxmlformats.org/officeDocument/2006/relationships/slideLayout" Target="../slideLayouts/slideLayout68.xml"/><Relationship Id="rId56" Type="http://schemas.openxmlformats.org/officeDocument/2006/relationships/slideLayout" Target="../slideLayouts/slideLayout67.xml"/><Relationship Id="rId59" Type="http://schemas.openxmlformats.org/officeDocument/2006/relationships/slideLayout" Target="../slideLayouts/slideLayout70.xml"/><Relationship Id="rId5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46.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theme" Target="../theme/theme7.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94.xml"/><Relationship Id="rId42" Type="http://schemas.openxmlformats.org/officeDocument/2006/relationships/slideLayout" Target="../slideLayouts/slideLayout196.xml"/><Relationship Id="rId41" Type="http://schemas.openxmlformats.org/officeDocument/2006/relationships/slideLayout" Target="../slideLayouts/slideLayout195.xml"/><Relationship Id="rId44" Type="http://schemas.openxmlformats.org/officeDocument/2006/relationships/slideLayout" Target="../slideLayouts/slideLayout198.xml"/><Relationship Id="rId43" Type="http://schemas.openxmlformats.org/officeDocument/2006/relationships/slideLayout" Target="../slideLayouts/slideLayout197.xml"/><Relationship Id="rId46" Type="http://schemas.openxmlformats.org/officeDocument/2006/relationships/theme" Target="../theme/theme3.xml"/><Relationship Id="rId45" Type="http://schemas.openxmlformats.org/officeDocument/2006/relationships/slideLayout" Target="../slideLayouts/slideLayout199.xml"/><Relationship Id="rId31" Type="http://schemas.openxmlformats.org/officeDocument/2006/relationships/slideLayout" Target="../slideLayouts/slideLayout185.xml"/><Relationship Id="rId30" Type="http://schemas.openxmlformats.org/officeDocument/2006/relationships/slideLayout" Target="../slideLayouts/slideLayout184.xml"/><Relationship Id="rId33" Type="http://schemas.openxmlformats.org/officeDocument/2006/relationships/slideLayout" Target="../slideLayouts/slideLayout187.xml"/><Relationship Id="rId32" Type="http://schemas.openxmlformats.org/officeDocument/2006/relationships/slideLayout" Target="../slideLayouts/slideLayout186.xml"/><Relationship Id="rId35" Type="http://schemas.openxmlformats.org/officeDocument/2006/relationships/slideLayout" Target="../slideLayouts/slideLayout189.xml"/><Relationship Id="rId34" Type="http://schemas.openxmlformats.org/officeDocument/2006/relationships/slideLayout" Target="../slideLayouts/slideLayout188.xml"/><Relationship Id="rId37" Type="http://schemas.openxmlformats.org/officeDocument/2006/relationships/slideLayout" Target="../slideLayouts/slideLayout191.xml"/><Relationship Id="rId36" Type="http://schemas.openxmlformats.org/officeDocument/2006/relationships/slideLayout" Target="../slideLayouts/slideLayout190.xml"/><Relationship Id="rId39" Type="http://schemas.openxmlformats.org/officeDocument/2006/relationships/slideLayout" Target="../slideLayouts/slideLayout193.xml"/><Relationship Id="rId38" Type="http://schemas.openxmlformats.org/officeDocument/2006/relationships/slideLayout" Target="../slideLayouts/slideLayout192.xml"/><Relationship Id="rId20" Type="http://schemas.openxmlformats.org/officeDocument/2006/relationships/slideLayout" Target="../slideLayouts/slideLayout174.xml"/><Relationship Id="rId22" Type="http://schemas.openxmlformats.org/officeDocument/2006/relationships/slideLayout" Target="../slideLayouts/slideLayout176.xml"/><Relationship Id="rId21" Type="http://schemas.openxmlformats.org/officeDocument/2006/relationships/slideLayout" Target="../slideLayouts/slideLayout175.xml"/><Relationship Id="rId24" Type="http://schemas.openxmlformats.org/officeDocument/2006/relationships/slideLayout" Target="../slideLayouts/slideLayout178.xml"/><Relationship Id="rId23" Type="http://schemas.openxmlformats.org/officeDocument/2006/relationships/slideLayout" Target="../slideLayouts/slideLayout177.xml"/><Relationship Id="rId26" Type="http://schemas.openxmlformats.org/officeDocument/2006/relationships/slideLayout" Target="../slideLayouts/slideLayout180.xml"/><Relationship Id="rId25" Type="http://schemas.openxmlformats.org/officeDocument/2006/relationships/slideLayout" Target="../slideLayouts/slideLayout179.xml"/><Relationship Id="rId28" Type="http://schemas.openxmlformats.org/officeDocument/2006/relationships/slideLayout" Target="../slideLayouts/slideLayout182.xml"/><Relationship Id="rId27" Type="http://schemas.openxmlformats.org/officeDocument/2006/relationships/slideLayout" Target="../slideLayouts/slideLayout181.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5" Type="http://schemas.openxmlformats.org/officeDocument/2006/relationships/slideLayout" Target="../slideLayouts/slideLayout169.xml"/><Relationship Id="rId14" Type="http://schemas.openxmlformats.org/officeDocument/2006/relationships/slideLayout" Target="../slideLayouts/slideLayout168.xml"/><Relationship Id="rId17" Type="http://schemas.openxmlformats.org/officeDocument/2006/relationships/slideLayout" Target="../slideLayouts/slideLayout171.xml"/><Relationship Id="rId16" Type="http://schemas.openxmlformats.org/officeDocument/2006/relationships/slideLayout" Target="../slideLayouts/slideLayout170.xml"/><Relationship Id="rId19" Type="http://schemas.openxmlformats.org/officeDocument/2006/relationships/slideLayout" Target="../slideLayouts/slideLayout173.xml"/><Relationship Id="rId18" Type="http://schemas.openxmlformats.org/officeDocument/2006/relationships/slideLayout" Target="../slideLayouts/slideLayout172.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219.xml"/><Relationship Id="rId22" Type="http://schemas.openxmlformats.org/officeDocument/2006/relationships/slideLayout" Target="../slideLayouts/slideLayout221.xml"/><Relationship Id="rId21" Type="http://schemas.openxmlformats.org/officeDocument/2006/relationships/slideLayout" Target="../slideLayouts/slideLayout220.xml"/><Relationship Id="rId24" Type="http://schemas.openxmlformats.org/officeDocument/2006/relationships/theme" Target="../theme/theme1.xml"/><Relationship Id="rId23" Type="http://schemas.openxmlformats.org/officeDocument/2006/relationships/slideLayout" Target="../slideLayouts/slideLayout222.xml"/><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3" Type="http://schemas.openxmlformats.org/officeDocument/2006/relationships/slideLayout" Target="../slideLayouts/slideLayout212.xml"/><Relationship Id="rId12" Type="http://schemas.openxmlformats.org/officeDocument/2006/relationships/slideLayout" Target="../slideLayouts/slideLayout211.xml"/><Relationship Id="rId15" Type="http://schemas.openxmlformats.org/officeDocument/2006/relationships/slideLayout" Target="../slideLayouts/slideLayout214.xml"/><Relationship Id="rId14" Type="http://schemas.openxmlformats.org/officeDocument/2006/relationships/slideLayout" Target="../slideLayouts/slideLayout213.xml"/><Relationship Id="rId17" Type="http://schemas.openxmlformats.org/officeDocument/2006/relationships/slideLayout" Target="../slideLayouts/slideLayout216.xml"/><Relationship Id="rId16" Type="http://schemas.openxmlformats.org/officeDocument/2006/relationships/slideLayout" Target="../slideLayouts/slideLayout215.xml"/><Relationship Id="rId19" Type="http://schemas.openxmlformats.org/officeDocument/2006/relationships/slideLayout" Target="../slideLayouts/slideLayout218.xml"/><Relationship Id="rId18" Type="http://schemas.openxmlformats.org/officeDocument/2006/relationships/slideLayout" Target="../slideLayouts/slideLayout217.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199" y="71116"/>
            <a:ext cx="8229600" cy="1130100"/>
          </a:xfrm>
          <a:prstGeom prst="rect">
            <a:avLst/>
          </a:prstGeom>
          <a:noFill/>
          <a:ln>
            <a:noFill/>
          </a:ln>
        </p:spPr>
        <p:txBody>
          <a:bodyPr anchorCtr="0" anchor="ctr" bIns="30475" lIns="30475" spcFirstLastPara="1" rIns="30475" wrap="square" tIns="30475">
            <a:noAutofit/>
          </a:bodyPr>
          <a:lstStyle>
            <a:lvl1pPr lv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199" y="1201278"/>
            <a:ext cx="8229600" cy="3939900"/>
          </a:xfrm>
          <a:prstGeom prst="rect">
            <a:avLst/>
          </a:prstGeom>
          <a:noFill/>
          <a:ln>
            <a:noFill/>
          </a:ln>
        </p:spPr>
        <p:txBody>
          <a:bodyPr anchorCtr="0" anchor="t" bIns="30475" lIns="30475" spcFirstLastPara="1" rIns="30475" wrap="square" tIns="30475">
            <a:noAutofit/>
          </a:bodyPr>
          <a:lstStyle>
            <a:lvl1pPr indent="-228600" lvl="0" marL="4572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4419599" y="4625755"/>
            <a:ext cx="2133600" cy="279600"/>
          </a:xfrm>
          <a:prstGeom prst="rect">
            <a:avLst/>
          </a:prstGeom>
          <a:noFill/>
          <a:ln>
            <a:noFill/>
          </a:ln>
        </p:spPr>
        <p:txBody>
          <a:bodyPr anchorCtr="0" anchor="ctr" bIns="30475" lIns="30475" spcFirstLastPara="1" rIns="30475" wrap="square" tIns="304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5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 id="2147483776" r:id="rId118"/>
    <p:sldLayoutId id="2147483777" r:id="rId119"/>
    <p:sldLayoutId id="2147483778" r:id="rId120"/>
    <p:sldLayoutId id="2147483779" r:id="rId121"/>
    <p:sldLayoutId id="2147483780" r:id="rId122"/>
    <p:sldLayoutId id="2147483781" r:id="rId123"/>
    <p:sldLayoutId id="2147483782" r:id="rId124"/>
    <p:sldLayoutId id="2147483783" r:id="rId1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4" name="Shape 2034"/>
        <p:cNvGrpSpPr/>
        <p:nvPr/>
      </p:nvGrpSpPr>
      <p:grpSpPr>
        <a:xfrm>
          <a:off x="0" y="0"/>
          <a:ext cx="0" cy="0"/>
          <a:chOff x="0" y="0"/>
          <a:chExt cx="0" cy="0"/>
        </a:xfrm>
      </p:grpSpPr>
      <p:sp>
        <p:nvSpPr>
          <p:cNvPr id="2035" name="Google Shape;2035;p139"/>
          <p:cNvSpPr txBox="1"/>
          <p:nvPr>
            <p:ph type="title"/>
          </p:nvPr>
        </p:nvSpPr>
        <p:spPr>
          <a:xfrm>
            <a:off x="761950" y="457175"/>
            <a:ext cx="7620000" cy="35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2952">
          <p15:clr>
            <a:srgbClr val="F06B4A"/>
          </p15:clr>
        </p15:guide>
        <p15:guide id="3" orient="horz" pos="288">
          <p15:clr>
            <a:srgbClr val="F06B4A"/>
          </p15:clr>
        </p15:guide>
        <p15:guide id="4" pos="480">
          <p15:clr>
            <a:srgbClr val="F06B4A"/>
          </p15:clr>
        </p15:guide>
        <p15:guide id="5" pos="5280">
          <p15:clr>
            <a:srgbClr val="F06B4A"/>
          </p15:clr>
        </p15:guide>
        <p15:guide id="6" pos="774">
          <p15:clr>
            <a:srgbClr val="F9AD4C"/>
          </p15:clr>
        </p15:guide>
        <p15:guide id="7" pos="889">
          <p15:clr>
            <a:srgbClr val="F9AD4C"/>
          </p15:clr>
        </p15:guide>
        <p15:guide id="8" pos="1184">
          <p15:clr>
            <a:srgbClr val="F9AD4C"/>
          </p15:clr>
        </p15:guide>
        <p15:guide id="9" pos="1299">
          <p15:clr>
            <a:srgbClr val="F9AD4C"/>
          </p15:clr>
        </p15:guide>
        <p15:guide id="10" pos="1593">
          <p15:clr>
            <a:srgbClr val="F9AD4C"/>
          </p15:clr>
        </p15:guide>
        <p15:guide id="11" pos="1709">
          <p15:clr>
            <a:srgbClr val="F9AD4C"/>
          </p15:clr>
        </p15:guide>
        <p15:guide id="12" pos="2003">
          <p15:clr>
            <a:srgbClr val="F9AD4C"/>
          </p15:clr>
        </p15:guide>
        <p15:guide id="13" pos="2118">
          <p15:clr>
            <a:srgbClr val="F9AD4C"/>
          </p15:clr>
        </p15:guide>
        <p15:guide id="14" pos="2413">
          <p15:clr>
            <a:srgbClr val="F9AD4C"/>
          </p15:clr>
        </p15:guide>
        <p15:guide id="15" pos="2528">
          <p15:clr>
            <a:srgbClr val="F9AD4C"/>
          </p15:clr>
        </p15:guide>
        <p15:guide id="16" pos="2822">
          <p15:clr>
            <a:srgbClr val="F9AD4C"/>
          </p15:clr>
        </p15:guide>
        <p15:guide id="17" pos="2938">
          <p15:clr>
            <a:srgbClr val="F9AD4C"/>
          </p15:clr>
        </p15:guide>
        <p15:guide id="18" pos="3232">
          <p15:clr>
            <a:srgbClr val="F9AD4C"/>
          </p15:clr>
        </p15:guide>
        <p15:guide id="19" pos="3347">
          <p15:clr>
            <a:srgbClr val="F9AD4C"/>
          </p15:clr>
        </p15:guide>
        <p15:guide id="20" pos="3642">
          <p15:clr>
            <a:srgbClr val="F9AD4C"/>
          </p15:clr>
        </p15:guide>
        <p15:guide id="21" pos="3757">
          <p15:clr>
            <a:srgbClr val="F9AD4C"/>
          </p15:clr>
        </p15:guide>
        <p15:guide id="22" pos="4051">
          <p15:clr>
            <a:srgbClr val="F9AD4C"/>
          </p15:clr>
        </p15:guide>
        <p15:guide id="23" pos="4166">
          <p15:clr>
            <a:srgbClr val="F9AD4C"/>
          </p15:clr>
        </p15:guide>
        <p15:guide id="24" pos="4461">
          <p15:clr>
            <a:srgbClr val="F9AD4C"/>
          </p15:clr>
        </p15:guide>
        <p15:guide id="25" pos="4576">
          <p15:clr>
            <a:srgbClr val="F9AD4C"/>
          </p15:clr>
        </p15:guide>
        <p15:guide id="26" pos="4870">
          <p15:clr>
            <a:srgbClr val="F9AD4C"/>
          </p15:clr>
        </p15:guide>
        <p15:guide id="27" pos="4986">
          <p15:clr>
            <a:srgbClr val="F9AD4C"/>
          </p15:clr>
        </p15:guide>
        <p15:guide id="28" orient="horz" pos="2730">
          <p15:clr>
            <a:srgbClr val="F06B4A"/>
          </p15:clr>
        </p15:guide>
        <p15:guide id="29" pos="2880">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oogle">
    <p:bg>
      <p:bgPr>
        <a:solidFill>
          <a:srgbClr val="FFFFFF"/>
        </a:solidFill>
      </p:bgPr>
    </p:bg>
    <p:spTree>
      <p:nvGrpSpPr>
        <p:cNvPr id="2183" name="Shape 2183"/>
        <p:cNvGrpSpPr/>
        <p:nvPr/>
      </p:nvGrpSpPr>
      <p:grpSpPr>
        <a:xfrm>
          <a:off x="0" y="0"/>
          <a:ext cx="0" cy="0"/>
          <a:chOff x="0" y="0"/>
          <a:chExt cx="0" cy="0"/>
        </a:xfrm>
      </p:grpSpPr>
      <p:sp>
        <p:nvSpPr>
          <p:cNvPr id="2184" name="Google Shape;2184;p150"/>
          <p:cNvSpPr txBox="1"/>
          <p:nvPr/>
        </p:nvSpPr>
        <p:spPr>
          <a:xfrm>
            <a:off x="8712100" y="5242059"/>
            <a:ext cx="762000" cy="42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999999"/>
                </a:solidFill>
                <a:latin typeface="Roboto"/>
                <a:ea typeface="Roboto"/>
                <a:cs typeface="Roboto"/>
                <a:sym typeface="Roboto"/>
              </a:rPr>
              <a:t>‹#›</a:t>
            </a:fld>
            <a:endParaRPr sz="900">
              <a:solidFill>
                <a:srgbClr val="99999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Lst>
  <mc:AlternateContent>
    <mc:Choice Requires="p14">
      <p:transition p14:dur="1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4" name="Shape 2404"/>
        <p:cNvGrpSpPr/>
        <p:nvPr/>
      </p:nvGrpSpPr>
      <p:grpSpPr>
        <a:xfrm>
          <a:off x="0" y="0"/>
          <a:ext cx="0" cy="0"/>
          <a:chOff x="0" y="0"/>
          <a:chExt cx="0" cy="0"/>
        </a:xfrm>
      </p:grpSpPr>
      <p:sp>
        <p:nvSpPr>
          <p:cNvPr id="2405" name="Google Shape;2405;p159"/>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2406" name="Google Shape;2406;p159"/>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oogle">
    <p:bg>
      <p:bgPr>
        <a:solidFill>
          <a:srgbClr val="FFFFFF"/>
        </a:solidFill>
      </p:bgPr>
    </p:bg>
    <p:spTree>
      <p:nvGrpSpPr>
        <p:cNvPr id="3146" name="Shape 3146"/>
        <p:cNvGrpSpPr/>
        <p:nvPr/>
      </p:nvGrpSpPr>
      <p:grpSpPr>
        <a:xfrm>
          <a:off x="0" y="0"/>
          <a:ext cx="0" cy="0"/>
          <a:chOff x="0" y="0"/>
          <a:chExt cx="0" cy="0"/>
        </a:xfrm>
      </p:grpSpPr>
      <p:sp>
        <p:nvSpPr>
          <p:cNvPr id="3147" name="Google Shape;3147;p205"/>
          <p:cNvSpPr txBox="1"/>
          <p:nvPr/>
        </p:nvSpPr>
        <p:spPr>
          <a:xfrm>
            <a:off x="8382000" y="4482809"/>
            <a:ext cx="762000" cy="42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999999"/>
                </a:solidFill>
                <a:latin typeface="Roboto"/>
                <a:ea typeface="Roboto"/>
                <a:cs typeface="Roboto"/>
                <a:sym typeface="Roboto"/>
              </a:rPr>
              <a:t>‹#›</a:t>
            </a:fld>
            <a:endParaRPr sz="900">
              <a:solidFill>
                <a:srgbClr val="999999"/>
              </a:solidFill>
              <a:latin typeface="Roboto"/>
              <a:ea typeface="Roboto"/>
              <a:cs typeface="Roboto"/>
              <a:sym typeface="Roboto"/>
            </a:endParaRPr>
          </a:p>
        </p:txBody>
      </p:sp>
      <p:sp>
        <p:nvSpPr>
          <p:cNvPr id="3148" name="Google Shape;3148;p205"/>
          <p:cNvSpPr txBox="1"/>
          <p:nvPr/>
        </p:nvSpPr>
        <p:spPr>
          <a:xfrm>
            <a:off x="3733800" y="1133500"/>
            <a:ext cx="45720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200">
              <a:solidFill>
                <a:srgbClr val="434343"/>
              </a:solidFill>
              <a:latin typeface="Google Sans"/>
              <a:ea typeface="Google Sans"/>
              <a:cs typeface="Google Sans"/>
              <a:sym typeface="Google Sans"/>
            </a:endParaRPr>
          </a:p>
        </p:txBody>
      </p:sp>
      <p:sp>
        <p:nvSpPr>
          <p:cNvPr id="3149" name="Google Shape;3149;p205"/>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3150" name="Google Shape;3150;p205"/>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1pPr>
            <a:lvl2pPr indent="-304800" lvl="1" marL="914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2pPr>
            <a:lvl3pPr indent="-304800" lvl="2" marL="1371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3pPr>
            <a:lvl4pPr indent="-304800" lvl="3" marL="1828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4pPr>
            <a:lvl5pPr indent="-304800" lvl="4" marL="22860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5pPr>
            <a:lvl6pPr indent="-304800" lvl="5" marL="27432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6pPr>
            <a:lvl7pPr indent="-304800" lvl="6" marL="3200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7pPr>
            <a:lvl8pPr indent="-304800" lvl="7" marL="3657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8pPr>
            <a:lvl9pPr indent="-304800" lvl="8" marL="4114800" rtl="0">
              <a:lnSpc>
                <a:spcPct val="115000"/>
              </a:lnSpc>
              <a:spcBef>
                <a:spcPts val="1000"/>
              </a:spcBef>
              <a:spcAft>
                <a:spcPts val="1000"/>
              </a:spcAft>
              <a:buClr>
                <a:srgbClr val="434343"/>
              </a:buClr>
              <a:buSzPts val="1200"/>
              <a:buFont typeface="Google Sans"/>
              <a:buChar char="■"/>
              <a:defRPr sz="1200">
                <a:solidFill>
                  <a:srgbClr val="434343"/>
                </a:solidFill>
                <a:latin typeface="Google Sans"/>
                <a:ea typeface="Google Sans"/>
                <a:cs typeface="Google Sans"/>
                <a:sym typeface="Google Sans"/>
              </a:defRPr>
            </a:lvl9pPr>
          </a:lstStyle>
          <a:p/>
        </p:txBody>
      </p:sp>
      <p:sp>
        <p:nvSpPr>
          <p:cNvPr id="3151" name="Google Shape;3151;p2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434343"/>
                </a:solidFill>
                <a:latin typeface="Google Sans"/>
                <a:ea typeface="Google Sans"/>
                <a:cs typeface="Google Sans"/>
                <a:sym typeface="Google Sans"/>
              </a:defRPr>
            </a:lvl1pPr>
            <a:lvl2pPr lvl="1" rtl="0" algn="r">
              <a:buNone/>
              <a:defRPr sz="1300">
                <a:solidFill>
                  <a:srgbClr val="434343"/>
                </a:solidFill>
                <a:latin typeface="Google Sans"/>
                <a:ea typeface="Google Sans"/>
                <a:cs typeface="Google Sans"/>
                <a:sym typeface="Google Sans"/>
              </a:defRPr>
            </a:lvl2pPr>
            <a:lvl3pPr lvl="2" rtl="0" algn="r">
              <a:buNone/>
              <a:defRPr sz="1300">
                <a:solidFill>
                  <a:srgbClr val="434343"/>
                </a:solidFill>
                <a:latin typeface="Google Sans"/>
                <a:ea typeface="Google Sans"/>
                <a:cs typeface="Google Sans"/>
                <a:sym typeface="Google Sans"/>
              </a:defRPr>
            </a:lvl3pPr>
            <a:lvl4pPr lvl="3" rtl="0" algn="r">
              <a:buNone/>
              <a:defRPr sz="1300">
                <a:solidFill>
                  <a:srgbClr val="434343"/>
                </a:solidFill>
                <a:latin typeface="Google Sans"/>
                <a:ea typeface="Google Sans"/>
                <a:cs typeface="Google Sans"/>
                <a:sym typeface="Google Sans"/>
              </a:defRPr>
            </a:lvl4pPr>
            <a:lvl5pPr lvl="4" rtl="0" algn="r">
              <a:buNone/>
              <a:defRPr sz="1300">
                <a:solidFill>
                  <a:srgbClr val="434343"/>
                </a:solidFill>
                <a:latin typeface="Google Sans"/>
                <a:ea typeface="Google Sans"/>
                <a:cs typeface="Google Sans"/>
                <a:sym typeface="Google Sans"/>
              </a:defRPr>
            </a:lvl5pPr>
            <a:lvl6pPr lvl="5" rtl="0" algn="r">
              <a:buNone/>
              <a:defRPr sz="1300">
                <a:solidFill>
                  <a:srgbClr val="434343"/>
                </a:solidFill>
                <a:latin typeface="Google Sans"/>
                <a:ea typeface="Google Sans"/>
                <a:cs typeface="Google Sans"/>
                <a:sym typeface="Google Sans"/>
              </a:defRPr>
            </a:lvl6pPr>
            <a:lvl7pPr lvl="6" rtl="0" algn="r">
              <a:buNone/>
              <a:defRPr sz="1300">
                <a:solidFill>
                  <a:srgbClr val="434343"/>
                </a:solidFill>
                <a:latin typeface="Google Sans"/>
                <a:ea typeface="Google Sans"/>
                <a:cs typeface="Google Sans"/>
                <a:sym typeface="Google Sans"/>
              </a:defRPr>
            </a:lvl7pPr>
            <a:lvl8pPr lvl="7" rtl="0" algn="r">
              <a:buNone/>
              <a:defRPr sz="1300">
                <a:solidFill>
                  <a:srgbClr val="434343"/>
                </a:solidFill>
                <a:latin typeface="Google Sans"/>
                <a:ea typeface="Google Sans"/>
                <a:cs typeface="Google Sans"/>
                <a:sym typeface="Google Sans"/>
              </a:defRPr>
            </a:lvl8pPr>
            <a:lvl9pPr lvl="8" rtl="0" algn="r">
              <a:buNone/>
              <a:defRPr sz="1300">
                <a:solidFill>
                  <a:srgbClr val="434343"/>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0.xml"/><Relationship Id="rId3" Type="http://schemas.openxmlformats.org/officeDocument/2006/relationships/image" Target="../media/image41.jpg"/><Relationship Id="rId4" Type="http://schemas.openxmlformats.org/officeDocument/2006/relationships/image" Target="../media/image26.png"/><Relationship Id="rId5" Type="http://schemas.openxmlformats.org/officeDocument/2006/relationships/hyperlink" Target="https://inthecloud.withgoogle.com/training-discount/register.html" TargetMode="External"/></Relationships>
</file>

<file path=ppt/slides/_rels/slide1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6.png"/><Relationship Id="rId13" Type="http://schemas.openxmlformats.org/officeDocument/2006/relationships/hyperlink" Target="https://cloud.google.com/certification/" TargetMode="External"/><Relationship Id="rId12" Type="http://schemas.openxmlformats.org/officeDocument/2006/relationships/hyperlink" Target="https://cloud.google.com/certification/hybrid-multi-cloud" TargetMode="External"/><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6.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8.xml"/><Relationship Id="rId3" Type="http://schemas.openxmlformats.org/officeDocument/2006/relationships/image" Target="../media/image42.jp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2" name="Shape 3602"/>
        <p:cNvGrpSpPr/>
        <p:nvPr/>
      </p:nvGrpSpPr>
      <p:grpSpPr>
        <a:xfrm>
          <a:off x="0" y="0"/>
          <a:ext cx="0" cy="0"/>
          <a:chOff x="0" y="0"/>
          <a:chExt cx="0" cy="0"/>
        </a:xfrm>
      </p:grpSpPr>
      <p:sp>
        <p:nvSpPr>
          <p:cNvPr id="3603" name="Google Shape;3603;p229"/>
          <p:cNvSpPr txBox="1"/>
          <p:nvPr/>
        </p:nvSpPr>
        <p:spPr>
          <a:xfrm>
            <a:off x="772639" y="2004951"/>
            <a:ext cx="4224900" cy="5181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3C4043"/>
              </a:buClr>
              <a:buSzPts val="2800"/>
              <a:buFont typeface="Arial"/>
              <a:buNone/>
            </a:pPr>
            <a:r>
              <a:rPr b="1" lang="en" sz="2800">
                <a:solidFill>
                  <a:srgbClr val="3C4043"/>
                </a:solidFill>
                <a:latin typeface="Google Sans"/>
                <a:ea typeface="Google Sans"/>
                <a:cs typeface="Google Sans"/>
                <a:sym typeface="Google Sans"/>
              </a:rPr>
              <a:t>Federica Rao</a:t>
            </a:r>
            <a:endParaRPr b="1" sz="1500">
              <a:latin typeface="Google Sans"/>
              <a:ea typeface="Google Sans"/>
              <a:cs typeface="Google Sans"/>
              <a:sym typeface="Google Sans"/>
            </a:endParaRPr>
          </a:p>
        </p:txBody>
      </p:sp>
      <p:sp>
        <p:nvSpPr>
          <p:cNvPr id="3604" name="Google Shape;3604;p229"/>
          <p:cNvSpPr txBox="1"/>
          <p:nvPr/>
        </p:nvSpPr>
        <p:spPr>
          <a:xfrm>
            <a:off x="772639" y="2492114"/>
            <a:ext cx="5084700" cy="6960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5F6368"/>
              </a:buClr>
              <a:buSzPts val="2000"/>
              <a:buFont typeface="Arial"/>
              <a:buNone/>
            </a:pPr>
            <a:r>
              <a:rPr lang="en" sz="2000">
                <a:solidFill>
                  <a:srgbClr val="5F6368"/>
                </a:solidFill>
                <a:latin typeface="Google Sans Medium"/>
                <a:ea typeface="Google Sans Medium"/>
                <a:cs typeface="Google Sans Medium"/>
                <a:sym typeface="Google Sans Medium"/>
              </a:rPr>
              <a:t>Google Cloud </a:t>
            </a:r>
            <a:r>
              <a:rPr lang="en" sz="2000">
                <a:solidFill>
                  <a:srgbClr val="5F6368"/>
                </a:solidFill>
                <a:latin typeface="Google Sans Medium"/>
                <a:ea typeface="Google Sans Medium"/>
                <a:cs typeface="Google Sans Medium"/>
                <a:sym typeface="Google Sans Medium"/>
              </a:rPr>
              <a:t>Training Business Lead</a:t>
            </a:r>
            <a:endParaRPr sz="2000">
              <a:solidFill>
                <a:srgbClr val="5F6368"/>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5F6368"/>
              </a:buClr>
              <a:buSzPts val="2000"/>
              <a:buFont typeface="Arial"/>
              <a:buNone/>
            </a:pPr>
            <a:r>
              <a:rPr lang="en" sz="2000">
                <a:solidFill>
                  <a:srgbClr val="5F6368"/>
                </a:solidFill>
                <a:latin typeface="Google Sans Medium"/>
                <a:ea typeface="Google Sans Medium"/>
                <a:cs typeface="Google Sans Medium"/>
                <a:sym typeface="Google Sans Medium"/>
              </a:rPr>
              <a:t>South Europe</a:t>
            </a:r>
            <a:endParaRPr sz="1500">
              <a:latin typeface="Google Sans Medium"/>
              <a:ea typeface="Google Sans Medium"/>
              <a:cs typeface="Google Sans Medium"/>
              <a:sym typeface="Google Sans Medium"/>
            </a:endParaRPr>
          </a:p>
        </p:txBody>
      </p:sp>
      <p:pic>
        <p:nvPicPr>
          <p:cNvPr descr="Image" id="3605" name="Google Shape;3605;p229"/>
          <p:cNvPicPr preferRelativeResize="0"/>
          <p:nvPr/>
        </p:nvPicPr>
        <p:blipFill rotWithShape="1">
          <a:blip r:embed="rId3">
            <a:alphaModFix/>
          </a:blip>
          <a:srcRect b="0" l="0" r="0" t="0"/>
          <a:stretch/>
        </p:blipFill>
        <p:spPr>
          <a:xfrm>
            <a:off x="6180075" y="1140442"/>
            <a:ext cx="3532202" cy="2584087"/>
          </a:xfrm>
          <a:prstGeom prst="rect">
            <a:avLst/>
          </a:prstGeom>
          <a:noFill/>
          <a:ln>
            <a:noFill/>
          </a:ln>
        </p:spPr>
      </p:pic>
      <p:pic>
        <p:nvPicPr>
          <p:cNvPr descr="Image" id="3606" name="Google Shape;3606;p229"/>
          <p:cNvPicPr preferRelativeResize="0"/>
          <p:nvPr/>
        </p:nvPicPr>
        <p:blipFill rotWithShape="1">
          <a:blip r:embed="rId4">
            <a:alphaModFix/>
          </a:blip>
          <a:srcRect b="0" l="0" r="0" t="0"/>
          <a:stretch/>
        </p:blipFill>
        <p:spPr>
          <a:xfrm>
            <a:off x="6347361" y="3119614"/>
            <a:ext cx="571505" cy="482602"/>
          </a:xfrm>
          <a:prstGeom prst="rect">
            <a:avLst/>
          </a:prstGeom>
          <a:noFill/>
          <a:ln>
            <a:noFill/>
          </a:ln>
        </p:spPr>
      </p:pic>
      <p:pic>
        <p:nvPicPr>
          <p:cNvPr id="3607" name="Google Shape;3607;p229"/>
          <p:cNvPicPr preferRelativeResize="0"/>
          <p:nvPr/>
        </p:nvPicPr>
        <p:blipFill>
          <a:blip r:embed="rId5">
            <a:alphaModFix/>
          </a:blip>
          <a:stretch>
            <a:fillRect/>
          </a:stretch>
        </p:blipFill>
        <p:spPr>
          <a:xfrm>
            <a:off x="6584974" y="2014400"/>
            <a:ext cx="1149626" cy="11146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8" name="Shape 3758"/>
        <p:cNvGrpSpPr/>
        <p:nvPr/>
      </p:nvGrpSpPr>
      <p:grpSpPr>
        <a:xfrm>
          <a:off x="0" y="0"/>
          <a:ext cx="0" cy="0"/>
          <a:chOff x="0" y="0"/>
          <a:chExt cx="0" cy="0"/>
        </a:xfrm>
      </p:grpSpPr>
      <p:sp>
        <p:nvSpPr>
          <p:cNvPr id="3759" name="Google Shape;3759;p238"/>
          <p:cNvSpPr/>
          <p:nvPr/>
        </p:nvSpPr>
        <p:spPr>
          <a:xfrm>
            <a:off x="0" y="0"/>
            <a:ext cx="2529900" cy="37170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38"/>
          <p:cNvSpPr/>
          <p:nvPr/>
        </p:nvSpPr>
        <p:spPr>
          <a:xfrm>
            <a:off x="6614225" y="0"/>
            <a:ext cx="2529900" cy="148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1" name="Google Shape;3761;p238"/>
          <p:cNvCxnSpPr/>
          <p:nvPr/>
        </p:nvCxnSpPr>
        <p:spPr>
          <a:xfrm rot="10800000">
            <a:off x="3539003" y="0"/>
            <a:ext cx="0" cy="647700"/>
          </a:xfrm>
          <a:prstGeom prst="straightConnector1">
            <a:avLst/>
          </a:prstGeom>
          <a:noFill/>
          <a:ln cap="flat" cmpd="sng" w="9525">
            <a:solidFill>
              <a:schemeClr val="dk2"/>
            </a:solidFill>
            <a:prstDash val="solid"/>
            <a:round/>
            <a:headEnd len="med" w="med" type="none"/>
            <a:tailEnd len="med" w="med" type="none"/>
          </a:ln>
        </p:spPr>
      </p:cxnSp>
      <p:sp>
        <p:nvSpPr>
          <p:cNvPr id="3762" name="Google Shape;3762;p238"/>
          <p:cNvSpPr txBox="1"/>
          <p:nvPr/>
        </p:nvSpPr>
        <p:spPr>
          <a:xfrm>
            <a:off x="761950" y="457175"/>
            <a:ext cx="3718500" cy="3522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rgbClr val="000000"/>
              </a:buClr>
              <a:buSzPts val="1100"/>
              <a:buFont typeface="Arial"/>
              <a:buNone/>
            </a:pPr>
            <a:r>
              <a:rPr b="1" lang="en" sz="2400">
                <a:solidFill>
                  <a:srgbClr val="434343"/>
                </a:solidFill>
                <a:latin typeface="Google Sans"/>
                <a:ea typeface="Google Sans"/>
                <a:cs typeface="Google Sans"/>
                <a:sym typeface="Google Sans"/>
              </a:rPr>
              <a:t>Applied Learning</a:t>
            </a:r>
            <a:endParaRPr b="1" sz="2400">
              <a:solidFill>
                <a:srgbClr val="434343"/>
              </a:solidFill>
              <a:latin typeface="Google Sans"/>
              <a:ea typeface="Google Sans"/>
              <a:cs typeface="Google Sans"/>
              <a:sym typeface="Google Sans"/>
            </a:endParaRPr>
          </a:p>
        </p:txBody>
      </p:sp>
      <p:grpSp>
        <p:nvGrpSpPr>
          <p:cNvPr id="3763" name="Google Shape;3763;p238"/>
          <p:cNvGrpSpPr/>
          <p:nvPr/>
        </p:nvGrpSpPr>
        <p:grpSpPr>
          <a:xfrm>
            <a:off x="3358060" y="452330"/>
            <a:ext cx="361893" cy="361893"/>
            <a:chOff x="3160700" y="741375"/>
            <a:chExt cx="785700" cy="785700"/>
          </a:xfrm>
        </p:grpSpPr>
        <p:sp>
          <p:nvSpPr>
            <p:cNvPr id="3764" name="Google Shape;3764;p238"/>
            <p:cNvSpPr/>
            <p:nvPr/>
          </p:nvSpPr>
          <p:spPr>
            <a:xfrm>
              <a:off x="3160700" y="741375"/>
              <a:ext cx="785700" cy="7857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38"/>
            <p:cNvSpPr/>
            <p:nvPr/>
          </p:nvSpPr>
          <p:spPr>
            <a:xfrm>
              <a:off x="3328284" y="984047"/>
              <a:ext cx="450532" cy="300355"/>
            </a:xfrm>
            <a:custGeom>
              <a:rect b="b" l="l" r="r" t="t"/>
              <a:pathLst>
                <a:path extrusionOk="0" h="127000" w="190500">
                  <a:moveTo>
                    <a:pt x="158750" y="15875"/>
                  </a:moveTo>
                  <a:lnTo>
                    <a:pt x="158750" y="95250"/>
                  </a:lnTo>
                  <a:lnTo>
                    <a:pt x="31750" y="95250"/>
                  </a:lnTo>
                  <a:lnTo>
                    <a:pt x="31750" y="15875"/>
                  </a:lnTo>
                  <a:close/>
                  <a:moveTo>
                    <a:pt x="31750" y="0"/>
                  </a:moveTo>
                  <a:cubicBezTo>
                    <a:pt x="22860" y="0"/>
                    <a:pt x="15875" y="6985"/>
                    <a:pt x="15875" y="15875"/>
                  </a:cubicBezTo>
                  <a:lnTo>
                    <a:pt x="15875" y="95250"/>
                  </a:lnTo>
                  <a:cubicBezTo>
                    <a:pt x="15875" y="104140"/>
                    <a:pt x="22860" y="111125"/>
                    <a:pt x="31750" y="111125"/>
                  </a:cubicBezTo>
                  <a:lnTo>
                    <a:pt x="0" y="111125"/>
                  </a:lnTo>
                  <a:lnTo>
                    <a:pt x="0" y="127000"/>
                  </a:lnTo>
                  <a:lnTo>
                    <a:pt x="190500" y="127000"/>
                  </a:lnTo>
                  <a:lnTo>
                    <a:pt x="190500" y="111125"/>
                  </a:lnTo>
                  <a:lnTo>
                    <a:pt x="158750" y="111125"/>
                  </a:lnTo>
                  <a:cubicBezTo>
                    <a:pt x="167640" y="111125"/>
                    <a:pt x="174625" y="104140"/>
                    <a:pt x="174625" y="95250"/>
                  </a:cubicBezTo>
                  <a:lnTo>
                    <a:pt x="174625" y="15875"/>
                  </a:lnTo>
                  <a:cubicBezTo>
                    <a:pt x="174625" y="6985"/>
                    <a:pt x="167640" y="0"/>
                    <a:pt x="1587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66" name="Google Shape;3766;p238"/>
          <p:cNvPicPr preferRelativeResize="0"/>
          <p:nvPr/>
        </p:nvPicPr>
        <p:blipFill rotWithShape="1">
          <a:blip r:embed="rId3">
            <a:alphaModFix/>
          </a:blip>
          <a:srcRect b="0" l="14618" r="17136" t="0"/>
          <a:stretch/>
        </p:blipFill>
        <p:spPr>
          <a:xfrm>
            <a:off x="5313650" y="814225"/>
            <a:ext cx="3831250" cy="3559928"/>
          </a:xfrm>
          <a:prstGeom prst="rect">
            <a:avLst/>
          </a:prstGeom>
          <a:noFill/>
          <a:ln>
            <a:noFill/>
          </a:ln>
        </p:spPr>
      </p:pic>
      <p:grpSp>
        <p:nvGrpSpPr>
          <p:cNvPr id="3767" name="Google Shape;3767;p238"/>
          <p:cNvGrpSpPr/>
          <p:nvPr/>
        </p:nvGrpSpPr>
        <p:grpSpPr>
          <a:xfrm>
            <a:off x="761950" y="1318775"/>
            <a:ext cx="3741300" cy="1478925"/>
            <a:chOff x="761950" y="1318775"/>
            <a:chExt cx="3741300" cy="1478925"/>
          </a:xfrm>
        </p:grpSpPr>
        <p:sp>
          <p:nvSpPr>
            <p:cNvPr id="3768" name="Google Shape;3768;p238"/>
            <p:cNvSpPr txBox="1"/>
            <p:nvPr/>
          </p:nvSpPr>
          <p:spPr>
            <a:xfrm>
              <a:off x="761950" y="1778000"/>
              <a:ext cx="2932200" cy="10197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1600">
                  <a:solidFill>
                    <a:schemeClr val="accent1"/>
                  </a:solidFill>
                  <a:latin typeface="Google Sans"/>
                  <a:ea typeface="Google Sans"/>
                  <a:cs typeface="Google Sans"/>
                  <a:sym typeface="Google Sans"/>
                </a:rPr>
                <a:t>300+ self paced labs.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Google Sans"/>
                  <a:ea typeface="Google Sans"/>
                  <a:cs typeface="Google Sans"/>
                  <a:sym typeface="Google Sans"/>
                </a:rPr>
                <a:t>Your staff can </a:t>
              </a:r>
              <a:r>
                <a:rPr b="1" lang="en">
                  <a:solidFill>
                    <a:schemeClr val="accent1"/>
                  </a:solidFill>
                  <a:latin typeface="Google Sans"/>
                  <a:ea typeface="Google Sans"/>
                  <a:cs typeface="Google Sans"/>
                  <a:sym typeface="Google Sans"/>
                </a:rPr>
                <a:t>learn by doing,</a:t>
              </a:r>
              <a:r>
                <a:rPr lang="en">
                  <a:solidFill>
                    <a:schemeClr val="accent1"/>
                  </a:solidFill>
                  <a:latin typeface="Google Sans"/>
                  <a:ea typeface="Google Sans"/>
                  <a:cs typeface="Google Sans"/>
                  <a:sym typeface="Google Sans"/>
                </a:rPr>
                <a:t> </a:t>
              </a:r>
              <a:r>
                <a:rPr lang="en">
                  <a:solidFill>
                    <a:srgbClr val="434343"/>
                  </a:solidFill>
                  <a:latin typeface="Google Sans"/>
                  <a:ea typeface="Google Sans"/>
                  <a:cs typeface="Google Sans"/>
                  <a:sym typeface="Google Sans"/>
                </a:rPr>
                <a:t>when and where they choose:</a:t>
              </a:r>
              <a:endParaRPr sz="1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b="1" sz="1000">
                <a:solidFill>
                  <a:schemeClr val="accent1"/>
                </a:solidFill>
                <a:latin typeface="Google Sans"/>
                <a:ea typeface="Google Sans"/>
                <a:cs typeface="Google Sans"/>
                <a:sym typeface="Google Sans"/>
              </a:endParaRPr>
            </a:p>
          </p:txBody>
        </p:sp>
        <p:cxnSp>
          <p:nvCxnSpPr>
            <p:cNvPr id="3769" name="Google Shape;3769;p238"/>
            <p:cNvCxnSpPr/>
            <p:nvPr/>
          </p:nvCxnSpPr>
          <p:spPr>
            <a:xfrm>
              <a:off x="761950" y="1625600"/>
              <a:ext cx="333600" cy="0"/>
            </a:xfrm>
            <a:prstGeom prst="straightConnector1">
              <a:avLst/>
            </a:prstGeom>
            <a:noFill/>
            <a:ln cap="flat" cmpd="sng" w="28575">
              <a:solidFill>
                <a:schemeClr val="accent1"/>
              </a:solidFill>
              <a:prstDash val="solid"/>
              <a:round/>
              <a:headEnd len="med" w="med" type="none"/>
              <a:tailEnd len="med" w="med" type="none"/>
            </a:ln>
          </p:spPr>
        </p:cxnSp>
        <p:grpSp>
          <p:nvGrpSpPr>
            <p:cNvPr id="3770" name="Google Shape;3770;p238"/>
            <p:cNvGrpSpPr/>
            <p:nvPr/>
          </p:nvGrpSpPr>
          <p:grpSpPr>
            <a:xfrm>
              <a:off x="930250" y="1318775"/>
              <a:ext cx="3573000" cy="287100"/>
              <a:chOff x="930250" y="1318775"/>
              <a:chExt cx="3573000" cy="287100"/>
            </a:xfrm>
          </p:grpSpPr>
          <p:cxnSp>
            <p:nvCxnSpPr>
              <p:cNvPr id="3771" name="Google Shape;3771;p238"/>
              <p:cNvCxnSpPr/>
              <p:nvPr/>
            </p:nvCxnSpPr>
            <p:spPr>
              <a:xfrm rot="10800000">
                <a:off x="930250" y="1318775"/>
                <a:ext cx="0" cy="287100"/>
              </a:xfrm>
              <a:prstGeom prst="straightConnector1">
                <a:avLst/>
              </a:prstGeom>
              <a:noFill/>
              <a:ln cap="flat" cmpd="sng" w="9525">
                <a:solidFill>
                  <a:schemeClr val="dk2"/>
                </a:solidFill>
                <a:prstDash val="solid"/>
                <a:round/>
                <a:headEnd len="med" w="med" type="none"/>
                <a:tailEnd len="med" w="med" type="none"/>
              </a:ln>
            </p:spPr>
          </p:cxnSp>
          <p:cxnSp>
            <p:nvCxnSpPr>
              <p:cNvPr id="3772" name="Google Shape;3772;p238"/>
              <p:cNvCxnSpPr/>
              <p:nvPr/>
            </p:nvCxnSpPr>
            <p:spPr>
              <a:xfrm>
                <a:off x="930250" y="1324051"/>
                <a:ext cx="3573000" cy="0"/>
              </a:xfrm>
              <a:prstGeom prst="straightConnector1">
                <a:avLst/>
              </a:prstGeom>
              <a:noFill/>
              <a:ln cap="flat" cmpd="sng" w="9525">
                <a:solidFill>
                  <a:schemeClr val="dk2"/>
                </a:solidFill>
                <a:prstDash val="solid"/>
                <a:round/>
                <a:headEnd len="med" w="med" type="none"/>
                <a:tailEnd len="med" w="med" type="none"/>
              </a:ln>
            </p:spPr>
          </p:cxnSp>
        </p:grpSp>
      </p:grpSp>
      <p:sp>
        <p:nvSpPr>
          <p:cNvPr id="3773" name="Google Shape;3773;p238"/>
          <p:cNvSpPr/>
          <p:nvPr/>
        </p:nvSpPr>
        <p:spPr>
          <a:xfrm rot="10800000">
            <a:off x="4476900" y="805925"/>
            <a:ext cx="4667100" cy="1533300"/>
          </a:xfrm>
          <a:prstGeom prst="rect">
            <a:avLst/>
          </a:prstGeom>
          <a:gradFill>
            <a:gsLst>
              <a:gs pos="0">
                <a:srgbClr val="FFFFFF">
                  <a:alpha val="0"/>
                </a:srgbClr>
              </a:gs>
              <a:gs pos="100000">
                <a:srgbClr val="FFFFFF">
                  <a:alpha val="6862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38"/>
          <p:cNvSpPr txBox="1"/>
          <p:nvPr/>
        </p:nvSpPr>
        <p:spPr>
          <a:xfrm>
            <a:off x="761950" y="2730500"/>
            <a:ext cx="1741500" cy="1019700"/>
          </a:xfrm>
          <a:prstGeom prst="rect">
            <a:avLst/>
          </a:prstGeom>
          <a:noFill/>
          <a:ln>
            <a:noFill/>
          </a:ln>
        </p:spPr>
        <p:txBody>
          <a:bodyPr anchorCtr="0" anchor="t" bIns="91425" lIns="0" spcFirstLastPara="1" rIns="91425" wrap="square" tIns="0">
            <a:noAutofit/>
          </a:bodyPr>
          <a:lstStyle/>
          <a:p>
            <a:pPr indent="0" lvl="0" marL="0" rtl="0" algn="l">
              <a:lnSpc>
                <a:spcPct val="150000"/>
              </a:lnSpc>
              <a:spcBef>
                <a:spcPts val="0"/>
              </a:spcBef>
              <a:spcAft>
                <a:spcPts val="0"/>
              </a:spcAft>
              <a:buNone/>
            </a:pPr>
            <a:r>
              <a:rPr lang="en" sz="1200">
                <a:solidFill>
                  <a:srgbClr val="434343"/>
                </a:solidFill>
                <a:latin typeface="Google Sans"/>
                <a:ea typeface="Google Sans"/>
                <a:cs typeface="Google Sans"/>
                <a:sym typeface="Google Sans"/>
              </a:rPr>
              <a:t>GCP essentials</a:t>
            </a:r>
            <a:endParaRPr sz="1200">
              <a:solidFill>
                <a:srgbClr val="434343"/>
              </a:solidFill>
              <a:latin typeface="Google Sans"/>
              <a:ea typeface="Google Sans"/>
              <a:cs typeface="Google Sans"/>
              <a:sym typeface="Google Sans"/>
            </a:endParaRPr>
          </a:p>
          <a:p>
            <a:pPr indent="0" lvl="0" marL="0" rtl="0" algn="l">
              <a:lnSpc>
                <a:spcPct val="150000"/>
              </a:lnSpc>
              <a:spcBef>
                <a:spcPts val="500"/>
              </a:spcBef>
              <a:spcAft>
                <a:spcPts val="0"/>
              </a:spcAft>
              <a:buNone/>
            </a:pPr>
            <a:r>
              <a:rPr lang="en" sz="1200">
                <a:solidFill>
                  <a:srgbClr val="434343"/>
                </a:solidFill>
                <a:latin typeface="Google Sans"/>
                <a:ea typeface="Google Sans"/>
                <a:cs typeface="Google Sans"/>
                <a:sym typeface="Google Sans"/>
              </a:rPr>
              <a:t>Data, ML, IoT</a:t>
            </a:r>
            <a:endParaRPr sz="1200">
              <a:solidFill>
                <a:srgbClr val="434343"/>
              </a:solidFill>
              <a:latin typeface="Google Sans"/>
              <a:ea typeface="Google Sans"/>
              <a:cs typeface="Google Sans"/>
              <a:sym typeface="Google Sans"/>
            </a:endParaRPr>
          </a:p>
          <a:p>
            <a:pPr indent="0" lvl="0" marL="0" rtl="0" algn="l">
              <a:lnSpc>
                <a:spcPct val="150000"/>
              </a:lnSpc>
              <a:spcBef>
                <a:spcPts val="500"/>
              </a:spcBef>
              <a:spcAft>
                <a:spcPts val="0"/>
              </a:spcAft>
              <a:buNone/>
            </a:pPr>
            <a:r>
              <a:rPr lang="en" sz="1200">
                <a:solidFill>
                  <a:srgbClr val="434343"/>
                </a:solidFill>
                <a:latin typeface="Google Sans"/>
                <a:ea typeface="Google Sans"/>
                <a:cs typeface="Google Sans"/>
                <a:sym typeface="Google Sans"/>
              </a:rPr>
              <a:t>Architecture</a:t>
            </a:r>
            <a:endParaRPr sz="1200">
              <a:solidFill>
                <a:srgbClr val="434343"/>
              </a:solidFill>
              <a:latin typeface="Google Sans"/>
              <a:ea typeface="Google Sans"/>
              <a:cs typeface="Google Sans"/>
              <a:sym typeface="Google Sans"/>
            </a:endParaRPr>
          </a:p>
          <a:p>
            <a:pPr indent="0" lvl="0" marL="0" rtl="0" algn="l">
              <a:lnSpc>
                <a:spcPct val="150000"/>
              </a:lnSpc>
              <a:spcBef>
                <a:spcPts val="500"/>
              </a:spcBef>
              <a:spcAft>
                <a:spcPts val="0"/>
              </a:spcAft>
              <a:buNone/>
            </a:pPr>
            <a:r>
              <a:rPr lang="en" sz="1200">
                <a:solidFill>
                  <a:srgbClr val="434343"/>
                </a:solidFill>
                <a:latin typeface="Google Sans"/>
                <a:ea typeface="Google Sans"/>
                <a:cs typeface="Google Sans"/>
                <a:sym typeface="Google Sans"/>
              </a:rPr>
              <a:t>Development</a:t>
            </a:r>
            <a:endParaRPr sz="1200">
              <a:solidFill>
                <a:srgbClr val="434343"/>
              </a:solidFill>
              <a:latin typeface="Google Sans"/>
              <a:ea typeface="Google Sans"/>
              <a:cs typeface="Google Sans"/>
              <a:sym typeface="Google Sans"/>
            </a:endParaRPr>
          </a:p>
          <a:p>
            <a:pPr indent="0" lvl="0" marL="0" rtl="0" algn="l">
              <a:lnSpc>
                <a:spcPct val="150000"/>
              </a:lnSpc>
              <a:spcBef>
                <a:spcPts val="500"/>
              </a:spcBef>
              <a:spcAft>
                <a:spcPts val="0"/>
              </a:spcAft>
              <a:buNone/>
            </a:pPr>
            <a:r>
              <a:rPr lang="en" sz="1200">
                <a:solidFill>
                  <a:srgbClr val="434343"/>
                </a:solidFill>
                <a:latin typeface="Google Sans"/>
                <a:ea typeface="Google Sans"/>
                <a:cs typeface="Google Sans"/>
                <a:sym typeface="Google Sans"/>
              </a:rPr>
              <a:t>Security &amp; monitoring</a:t>
            </a:r>
            <a:endParaRPr sz="1200">
              <a:solidFill>
                <a:srgbClr val="434343"/>
              </a:solidFill>
              <a:latin typeface="Google Sans"/>
              <a:ea typeface="Google Sans"/>
              <a:cs typeface="Google Sans"/>
              <a:sym typeface="Google Sans"/>
            </a:endParaRPr>
          </a:p>
          <a:p>
            <a:pPr indent="0" lvl="0" marL="0" rtl="0" algn="l">
              <a:lnSpc>
                <a:spcPct val="150000"/>
              </a:lnSpc>
              <a:spcBef>
                <a:spcPts val="500"/>
              </a:spcBef>
              <a:spcAft>
                <a:spcPts val="500"/>
              </a:spcAft>
              <a:buClr>
                <a:srgbClr val="000000"/>
              </a:buClr>
              <a:buSzPts val="1100"/>
              <a:buFont typeface="Arial"/>
              <a:buNone/>
            </a:pPr>
            <a:r>
              <a:t/>
            </a:r>
            <a:endParaRPr b="1" sz="1200">
              <a:solidFill>
                <a:schemeClr val="accent1"/>
              </a:solidFill>
              <a:latin typeface="Google Sans"/>
              <a:ea typeface="Google Sans"/>
              <a:cs typeface="Google Sans"/>
              <a:sym typeface="Google Sans"/>
            </a:endParaRPr>
          </a:p>
        </p:txBody>
      </p:sp>
      <p:grpSp>
        <p:nvGrpSpPr>
          <p:cNvPr id="3775" name="Google Shape;3775;p238"/>
          <p:cNvGrpSpPr/>
          <p:nvPr/>
        </p:nvGrpSpPr>
        <p:grpSpPr>
          <a:xfrm>
            <a:off x="-75" y="2771452"/>
            <a:ext cx="505150" cy="1438725"/>
            <a:chOff x="-75" y="2847652"/>
            <a:chExt cx="505150" cy="1438725"/>
          </a:xfrm>
        </p:grpSpPr>
        <p:cxnSp>
          <p:nvCxnSpPr>
            <p:cNvPr id="3776" name="Google Shape;3776;p238"/>
            <p:cNvCxnSpPr/>
            <p:nvPr/>
          </p:nvCxnSpPr>
          <p:spPr>
            <a:xfrm rot="10800000">
              <a:off x="-75" y="2895600"/>
              <a:ext cx="466800" cy="0"/>
            </a:xfrm>
            <a:prstGeom prst="straightConnector1">
              <a:avLst/>
            </a:prstGeom>
            <a:noFill/>
            <a:ln cap="flat" cmpd="sng" w="9525">
              <a:solidFill>
                <a:schemeClr val="dk2"/>
              </a:solidFill>
              <a:prstDash val="solid"/>
              <a:round/>
              <a:headEnd len="med" w="med" type="none"/>
              <a:tailEnd len="med" w="med" type="none"/>
            </a:ln>
          </p:spPr>
        </p:cxnSp>
        <p:sp>
          <p:nvSpPr>
            <p:cNvPr id="3777" name="Google Shape;3777;p238"/>
            <p:cNvSpPr/>
            <p:nvPr/>
          </p:nvSpPr>
          <p:spPr>
            <a:xfrm>
              <a:off x="409375" y="2847652"/>
              <a:ext cx="95700" cy="9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8" name="Google Shape;3778;p238"/>
            <p:cNvCxnSpPr/>
            <p:nvPr/>
          </p:nvCxnSpPr>
          <p:spPr>
            <a:xfrm rot="10800000">
              <a:off x="-75" y="3231356"/>
              <a:ext cx="466800" cy="0"/>
            </a:xfrm>
            <a:prstGeom prst="straightConnector1">
              <a:avLst/>
            </a:prstGeom>
            <a:noFill/>
            <a:ln cap="flat" cmpd="sng" w="9525">
              <a:solidFill>
                <a:schemeClr val="dk2"/>
              </a:solidFill>
              <a:prstDash val="solid"/>
              <a:round/>
              <a:headEnd len="med" w="med" type="none"/>
              <a:tailEnd len="med" w="med" type="none"/>
            </a:ln>
          </p:spPr>
        </p:cxnSp>
        <p:sp>
          <p:nvSpPr>
            <p:cNvPr id="3779" name="Google Shape;3779;p238"/>
            <p:cNvSpPr/>
            <p:nvPr/>
          </p:nvSpPr>
          <p:spPr>
            <a:xfrm>
              <a:off x="409375" y="3183409"/>
              <a:ext cx="95700" cy="9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0" name="Google Shape;3780;p238"/>
            <p:cNvCxnSpPr/>
            <p:nvPr/>
          </p:nvCxnSpPr>
          <p:spPr>
            <a:xfrm rot="10800000">
              <a:off x="-75" y="3567113"/>
              <a:ext cx="466800" cy="0"/>
            </a:xfrm>
            <a:prstGeom prst="straightConnector1">
              <a:avLst/>
            </a:prstGeom>
            <a:noFill/>
            <a:ln cap="flat" cmpd="sng" w="9525">
              <a:solidFill>
                <a:schemeClr val="dk2"/>
              </a:solidFill>
              <a:prstDash val="solid"/>
              <a:round/>
              <a:headEnd len="med" w="med" type="none"/>
              <a:tailEnd len="med" w="med" type="none"/>
            </a:ln>
          </p:spPr>
        </p:cxnSp>
        <p:sp>
          <p:nvSpPr>
            <p:cNvPr id="3781" name="Google Shape;3781;p238"/>
            <p:cNvSpPr/>
            <p:nvPr/>
          </p:nvSpPr>
          <p:spPr>
            <a:xfrm>
              <a:off x="409375" y="3519165"/>
              <a:ext cx="95700" cy="9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2" name="Google Shape;3782;p238"/>
            <p:cNvCxnSpPr/>
            <p:nvPr/>
          </p:nvCxnSpPr>
          <p:spPr>
            <a:xfrm rot="10800000">
              <a:off x="-75" y="3902869"/>
              <a:ext cx="466800" cy="0"/>
            </a:xfrm>
            <a:prstGeom prst="straightConnector1">
              <a:avLst/>
            </a:prstGeom>
            <a:noFill/>
            <a:ln cap="flat" cmpd="sng" w="9525">
              <a:solidFill>
                <a:schemeClr val="dk2"/>
              </a:solidFill>
              <a:prstDash val="solid"/>
              <a:round/>
              <a:headEnd len="med" w="med" type="none"/>
              <a:tailEnd len="med" w="med" type="none"/>
            </a:ln>
          </p:spPr>
        </p:cxnSp>
        <p:sp>
          <p:nvSpPr>
            <p:cNvPr id="3783" name="Google Shape;3783;p238"/>
            <p:cNvSpPr/>
            <p:nvPr/>
          </p:nvSpPr>
          <p:spPr>
            <a:xfrm>
              <a:off x="409375" y="3854921"/>
              <a:ext cx="95700" cy="9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4" name="Google Shape;3784;p238"/>
            <p:cNvCxnSpPr/>
            <p:nvPr/>
          </p:nvCxnSpPr>
          <p:spPr>
            <a:xfrm rot="10800000">
              <a:off x="-75" y="4238625"/>
              <a:ext cx="466800" cy="0"/>
            </a:xfrm>
            <a:prstGeom prst="straightConnector1">
              <a:avLst/>
            </a:prstGeom>
            <a:noFill/>
            <a:ln cap="flat" cmpd="sng" w="9525">
              <a:solidFill>
                <a:schemeClr val="dk2"/>
              </a:solidFill>
              <a:prstDash val="solid"/>
              <a:round/>
              <a:headEnd len="med" w="med" type="none"/>
              <a:tailEnd len="med" w="med" type="none"/>
            </a:ln>
          </p:spPr>
        </p:cxnSp>
        <p:sp>
          <p:nvSpPr>
            <p:cNvPr id="3785" name="Google Shape;3785;p238"/>
            <p:cNvSpPr/>
            <p:nvPr/>
          </p:nvSpPr>
          <p:spPr>
            <a:xfrm>
              <a:off x="409375" y="4190677"/>
              <a:ext cx="95700" cy="9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6" name="Google Shape;3786;p238"/>
          <p:cNvPicPr preferRelativeResize="0"/>
          <p:nvPr/>
        </p:nvPicPr>
        <p:blipFill>
          <a:blip r:embed="rId4">
            <a:alphaModFix/>
          </a:blip>
          <a:stretch>
            <a:fillRect/>
          </a:stretch>
        </p:blipFill>
        <p:spPr>
          <a:xfrm>
            <a:off x="4365900" y="290475"/>
            <a:ext cx="1733550" cy="333375"/>
          </a:xfrm>
          <a:prstGeom prst="rect">
            <a:avLst/>
          </a:prstGeom>
          <a:noFill/>
          <a:ln>
            <a:noFill/>
          </a:ln>
        </p:spPr>
      </p:pic>
      <p:sp>
        <p:nvSpPr>
          <p:cNvPr id="3787" name="Google Shape;3787;p238"/>
          <p:cNvSpPr txBox="1"/>
          <p:nvPr/>
        </p:nvSpPr>
        <p:spPr>
          <a:xfrm>
            <a:off x="2838950" y="4473425"/>
            <a:ext cx="3000000" cy="538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chemeClr val="dk1"/>
                </a:solidFill>
                <a:latin typeface="Google Sans"/>
                <a:ea typeface="Google Sans"/>
                <a:cs typeface="Google Sans"/>
                <a:sym typeface="Google Sans"/>
              </a:rPr>
              <a:t>Go to: </a:t>
            </a:r>
            <a:r>
              <a:rPr lang="en" sz="1500" u="sng">
                <a:solidFill>
                  <a:srgbClr val="0000FF"/>
                </a:solidFill>
                <a:latin typeface="Google Sans"/>
                <a:ea typeface="Google Sans"/>
                <a:cs typeface="Google Sans"/>
                <a:sym typeface="Google Sans"/>
                <a:hlinkClick r:id="rId5"/>
              </a:rPr>
              <a:t>g.co/cloud/freetraining</a:t>
            </a:r>
            <a:r>
              <a:rPr lang="en" sz="1500">
                <a:solidFill>
                  <a:schemeClr val="dk1"/>
                </a:solidFill>
                <a:latin typeface="Google Sans"/>
                <a:ea typeface="Google Sans"/>
                <a:cs typeface="Google Sans"/>
                <a:sym typeface="Google Sans"/>
              </a:rPr>
              <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67"/>
                                        </p:tgtEl>
                                        <p:attrNameLst>
                                          <p:attrName>style.visibility</p:attrName>
                                        </p:attrNameLst>
                                      </p:cBhvr>
                                      <p:to>
                                        <p:strVal val="visible"/>
                                      </p:to>
                                    </p:set>
                                    <p:animEffect filter="fade" transition="in">
                                      <p:cBhvr>
                                        <p:cTn dur="400"/>
                                        <p:tgtEl>
                                          <p:spTgt spid="376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775"/>
                                        </p:tgtEl>
                                        <p:attrNameLst>
                                          <p:attrName>style.visibility</p:attrName>
                                        </p:attrNameLst>
                                      </p:cBhvr>
                                      <p:to>
                                        <p:strVal val="visible"/>
                                      </p:to>
                                    </p:set>
                                    <p:animEffect filter="fade" transition="in">
                                      <p:cBhvr>
                                        <p:cTn dur="400"/>
                                        <p:tgtEl>
                                          <p:spTgt spid="3775"/>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774"/>
                                        </p:tgtEl>
                                        <p:attrNameLst>
                                          <p:attrName>style.visibility</p:attrName>
                                        </p:attrNameLst>
                                      </p:cBhvr>
                                      <p:to>
                                        <p:strVal val="visible"/>
                                      </p:to>
                                    </p:set>
                                    <p:animEffect filter="fade" transition="in">
                                      <p:cBhvr>
                                        <p:cTn dur="400"/>
                                        <p:tgtEl>
                                          <p:spTgt spid="3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1" name="Shape 3791"/>
        <p:cNvGrpSpPr/>
        <p:nvPr/>
      </p:nvGrpSpPr>
      <p:grpSpPr>
        <a:xfrm>
          <a:off x="0" y="0"/>
          <a:ext cx="0" cy="0"/>
          <a:chOff x="0" y="0"/>
          <a:chExt cx="0" cy="0"/>
        </a:xfrm>
      </p:grpSpPr>
      <p:cxnSp>
        <p:nvCxnSpPr>
          <p:cNvPr id="3792" name="Google Shape;3792;p239"/>
          <p:cNvCxnSpPr/>
          <p:nvPr/>
        </p:nvCxnSpPr>
        <p:spPr>
          <a:xfrm>
            <a:off x="831599" y="2141904"/>
            <a:ext cx="8322900" cy="0"/>
          </a:xfrm>
          <a:prstGeom prst="straightConnector1">
            <a:avLst/>
          </a:prstGeom>
          <a:noFill/>
          <a:ln cap="flat" cmpd="sng" w="12700">
            <a:solidFill>
              <a:srgbClr val="E0E0E0"/>
            </a:solidFill>
            <a:prstDash val="solid"/>
            <a:round/>
            <a:headEnd len="sm" w="sm" type="none"/>
            <a:tailEnd len="sm" w="sm" type="none"/>
          </a:ln>
        </p:spPr>
      </p:cxnSp>
      <p:cxnSp>
        <p:nvCxnSpPr>
          <p:cNvPr id="3793" name="Google Shape;3793;p239"/>
          <p:cNvCxnSpPr/>
          <p:nvPr/>
        </p:nvCxnSpPr>
        <p:spPr>
          <a:xfrm>
            <a:off x="831599" y="3677464"/>
            <a:ext cx="8322900" cy="0"/>
          </a:xfrm>
          <a:prstGeom prst="straightConnector1">
            <a:avLst/>
          </a:prstGeom>
          <a:noFill/>
          <a:ln cap="flat" cmpd="sng" w="12700">
            <a:solidFill>
              <a:srgbClr val="E0E0E0"/>
            </a:solidFill>
            <a:prstDash val="solid"/>
            <a:round/>
            <a:headEnd len="sm" w="sm" type="none"/>
            <a:tailEnd len="sm" w="sm" type="none"/>
          </a:ln>
        </p:spPr>
      </p:cxnSp>
      <p:sp>
        <p:nvSpPr>
          <p:cNvPr id="3794" name="Google Shape;3794;p239"/>
          <p:cNvSpPr/>
          <p:nvPr/>
        </p:nvSpPr>
        <p:spPr>
          <a:xfrm>
            <a:off x="6677033" y="1370900"/>
            <a:ext cx="2460300" cy="2964900"/>
          </a:xfrm>
          <a:prstGeom prst="rect">
            <a:avLst/>
          </a:pr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pic>
        <p:nvPicPr>
          <p:cNvPr descr="Google Shape;2037;p131" id="3795" name="Google Shape;3795;p239"/>
          <p:cNvPicPr preferRelativeResize="0"/>
          <p:nvPr/>
        </p:nvPicPr>
        <p:blipFill rotWithShape="1">
          <a:blip r:embed="rId3">
            <a:alphaModFix/>
          </a:blip>
          <a:srcRect b="19" l="0" r="19" t="0"/>
          <a:stretch/>
        </p:blipFill>
        <p:spPr>
          <a:xfrm>
            <a:off x="3945544" y="1370954"/>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pic>
        <p:nvPicPr>
          <p:cNvPr descr="Google Shape;2037;p131" id="3796" name="Google Shape;3796;p239"/>
          <p:cNvPicPr preferRelativeResize="0"/>
          <p:nvPr/>
        </p:nvPicPr>
        <p:blipFill rotWithShape="1">
          <a:blip r:embed="rId4">
            <a:alphaModFix/>
          </a:blip>
          <a:srcRect b="19" l="0" r="19" t="0"/>
          <a:stretch/>
        </p:blipFill>
        <p:spPr>
          <a:xfrm>
            <a:off x="5582245" y="1315017"/>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sp>
        <p:nvSpPr>
          <p:cNvPr id="3797" name="Google Shape;3797;p239"/>
          <p:cNvSpPr txBox="1"/>
          <p:nvPr>
            <p:ph type="title"/>
          </p:nvPr>
        </p:nvSpPr>
        <p:spPr>
          <a:xfrm>
            <a:off x="793700" y="571259"/>
            <a:ext cx="4869900" cy="457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700"/>
              <a:buFont typeface="Arial"/>
              <a:buNone/>
            </a:pPr>
            <a:r>
              <a:rPr b="1" lang="en" sz="2700">
                <a:latin typeface="Google Sans"/>
                <a:ea typeface="Google Sans"/>
                <a:cs typeface="Google Sans"/>
                <a:sym typeface="Google Sans"/>
              </a:rPr>
              <a:t>Google Cloud Certifications</a:t>
            </a:r>
            <a:endParaRPr b="1" sz="1500">
              <a:latin typeface="Google Sans"/>
              <a:ea typeface="Google Sans"/>
              <a:cs typeface="Google Sans"/>
              <a:sym typeface="Google Sans"/>
            </a:endParaRPr>
          </a:p>
        </p:txBody>
      </p:sp>
      <p:sp>
        <p:nvSpPr>
          <p:cNvPr id="3798" name="Google Shape;3798;p239"/>
          <p:cNvSpPr/>
          <p:nvPr/>
        </p:nvSpPr>
        <p:spPr>
          <a:xfrm rot="-5400000">
            <a:off x="3953977" y="2098687"/>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799" name="Google Shape;3799;p239"/>
          <p:cNvSpPr/>
          <p:nvPr/>
        </p:nvSpPr>
        <p:spPr>
          <a:xfrm rot="-5400000">
            <a:off x="2369395" y="209868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800" name="Google Shape;3800;p239"/>
          <p:cNvSpPr/>
          <p:nvPr/>
        </p:nvSpPr>
        <p:spPr>
          <a:xfrm rot="-5400000">
            <a:off x="793700" y="209868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801" name="Google Shape;3801;p239"/>
          <p:cNvSpPr txBox="1"/>
          <p:nvPr/>
        </p:nvSpPr>
        <p:spPr>
          <a:xfrm>
            <a:off x="822055" y="2281912"/>
            <a:ext cx="11496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Professional DevOps Engineer</a:t>
            </a:r>
            <a:endParaRPr sz="1500"/>
          </a:p>
        </p:txBody>
      </p:sp>
      <p:sp>
        <p:nvSpPr>
          <p:cNvPr id="3802" name="Google Shape;3802;p239"/>
          <p:cNvSpPr txBox="1"/>
          <p:nvPr/>
        </p:nvSpPr>
        <p:spPr>
          <a:xfrm>
            <a:off x="2379433" y="2281900"/>
            <a:ext cx="14232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Professional Collaboration Engineer</a:t>
            </a:r>
            <a:endParaRPr sz="1500"/>
          </a:p>
        </p:txBody>
      </p:sp>
      <p:sp>
        <p:nvSpPr>
          <p:cNvPr id="3803" name="Google Shape;3803;p239"/>
          <p:cNvSpPr txBox="1"/>
          <p:nvPr/>
        </p:nvSpPr>
        <p:spPr>
          <a:xfrm>
            <a:off x="3945707" y="2281912"/>
            <a:ext cx="9795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Professional </a:t>
            </a:r>
            <a:endParaRPr sz="1500"/>
          </a:p>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Cloud Architect</a:t>
            </a:r>
            <a:endParaRPr sz="1500"/>
          </a:p>
        </p:txBody>
      </p:sp>
      <p:sp>
        <p:nvSpPr>
          <p:cNvPr id="3804" name="Google Shape;3804;p239"/>
          <p:cNvSpPr txBox="1"/>
          <p:nvPr/>
        </p:nvSpPr>
        <p:spPr>
          <a:xfrm>
            <a:off x="5507494" y="2281912"/>
            <a:ext cx="9840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Professional </a:t>
            </a:r>
            <a:endParaRPr sz="1500"/>
          </a:p>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Data Engineer</a:t>
            </a:r>
            <a:endParaRPr sz="1500"/>
          </a:p>
        </p:txBody>
      </p:sp>
      <p:sp>
        <p:nvSpPr>
          <p:cNvPr id="3805" name="Google Shape;3805;p239"/>
          <p:cNvSpPr/>
          <p:nvPr/>
        </p:nvSpPr>
        <p:spPr>
          <a:xfrm rot="-5400000">
            <a:off x="5520785" y="209868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pic>
        <p:nvPicPr>
          <p:cNvPr descr="Google Shape;2037;p131" id="3806" name="Google Shape;3806;p239"/>
          <p:cNvPicPr preferRelativeResize="0"/>
          <p:nvPr/>
        </p:nvPicPr>
        <p:blipFill rotWithShape="1">
          <a:blip r:embed="rId5">
            <a:alphaModFix/>
          </a:blip>
          <a:srcRect b="2990" l="4420" r="4429" t="2980"/>
          <a:stretch/>
        </p:blipFill>
        <p:spPr>
          <a:xfrm>
            <a:off x="822055" y="1370904"/>
            <a:ext cx="680844" cy="680716"/>
          </a:xfrm>
          <a:custGeom>
            <a:rect b="b" l="l" r="r" t="t"/>
            <a:pathLst>
              <a:path extrusionOk="0" h="20595" w="19679">
                <a:moveTo>
                  <a:pt x="9845" y="0"/>
                </a:moveTo>
                <a:cubicBezTo>
                  <a:pt x="7327" y="0"/>
                  <a:pt x="4802" y="1003"/>
                  <a:pt x="2881" y="3014"/>
                </a:cubicBezTo>
                <a:cubicBezTo>
                  <a:pt x="-961" y="7035"/>
                  <a:pt x="-961" y="13557"/>
                  <a:pt x="2881" y="17578"/>
                </a:cubicBezTo>
                <a:cubicBezTo>
                  <a:pt x="6724" y="21600"/>
                  <a:pt x="12954" y="21600"/>
                  <a:pt x="16797" y="17578"/>
                </a:cubicBezTo>
                <a:cubicBezTo>
                  <a:pt x="20639" y="13557"/>
                  <a:pt x="20639" y="7035"/>
                  <a:pt x="16797" y="3014"/>
                </a:cubicBezTo>
                <a:cubicBezTo>
                  <a:pt x="14876" y="1003"/>
                  <a:pt x="12363" y="0"/>
                  <a:pt x="9845" y="0"/>
                </a:cubicBezTo>
                <a:close/>
              </a:path>
            </a:pathLst>
          </a:custGeom>
          <a:noFill/>
          <a:ln>
            <a:noFill/>
          </a:ln>
        </p:spPr>
      </p:pic>
      <p:pic>
        <p:nvPicPr>
          <p:cNvPr descr="Google Shape;2037;p131" id="3807" name="Google Shape;3807;p239"/>
          <p:cNvPicPr preferRelativeResize="0"/>
          <p:nvPr/>
        </p:nvPicPr>
        <p:blipFill rotWithShape="1">
          <a:blip r:embed="rId6">
            <a:alphaModFix/>
          </a:blip>
          <a:srcRect b="19" l="0" r="19" t="0"/>
          <a:stretch/>
        </p:blipFill>
        <p:spPr>
          <a:xfrm>
            <a:off x="2383920" y="1370904"/>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sp>
        <p:nvSpPr>
          <p:cNvPr id="3808" name="Google Shape;3808;p239"/>
          <p:cNvSpPr txBox="1"/>
          <p:nvPr/>
        </p:nvSpPr>
        <p:spPr>
          <a:xfrm>
            <a:off x="6818867" y="1803483"/>
            <a:ext cx="2318400" cy="676800"/>
          </a:xfrm>
          <a:prstGeom prst="rect">
            <a:avLst/>
          </a:prstGeom>
          <a:noFill/>
          <a:ln>
            <a:noFill/>
          </a:ln>
        </p:spPr>
        <p:txBody>
          <a:bodyPr anchorCtr="0" anchor="t" bIns="30475" lIns="30475" spcFirstLastPara="1" rIns="30475" wrap="square" tIns="30475">
            <a:noAutofit/>
          </a:bodyPr>
          <a:lstStyle/>
          <a:p>
            <a:pPr indent="0" lvl="0" marL="0" marR="0" rtl="0" algn="l">
              <a:lnSpc>
                <a:spcPct val="115000"/>
              </a:lnSpc>
              <a:spcBef>
                <a:spcPts val="0"/>
              </a:spcBef>
              <a:spcAft>
                <a:spcPts val="0"/>
              </a:spcAft>
              <a:buClr>
                <a:schemeClr val="accent6"/>
              </a:buClr>
              <a:buSzPts val="1200"/>
              <a:buFont typeface="Arial"/>
              <a:buNone/>
            </a:pPr>
            <a:r>
              <a:rPr b="1" i="0" lang="en" sz="1200" u="none" cap="none" strike="noStrike">
                <a:solidFill>
                  <a:schemeClr val="lt1"/>
                </a:solidFill>
                <a:latin typeface="Google Sans"/>
                <a:ea typeface="Google Sans"/>
                <a:cs typeface="Google Sans"/>
                <a:sym typeface="Google Sans"/>
              </a:rPr>
              <a:t>Associate</a:t>
            </a:r>
            <a:endParaRPr b="1" i="0" sz="900" u="none" cap="none" strike="noStrike">
              <a:solidFill>
                <a:schemeClr val="lt1"/>
              </a:solidFill>
              <a:latin typeface="Google Sans"/>
              <a:ea typeface="Google Sans"/>
              <a:cs typeface="Google Sans"/>
              <a:sym typeface="Google Sans"/>
            </a:endParaRPr>
          </a:p>
          <a:p>
            <a:pPr indent="0" lvl="0" marL="0" marR="0" rtl="0" algn="l">
              <a:lnSpc>
                <a:spcPct val="115000"/>
              </a:lnSpc>
              <a:spcBef>
                <a:spcPts val="0"/>
              </a:spcBef>
              <a:spcAft>
                <a:spcPts val="0"/>
              </a:spcAft>
              <a:buClr>
                <a:srgbClr val="3C4043"/>
              </a:buClr>
              <a:buSzPts val="1100"/>
              <a:buFont typeface="Arial"/>
              <a:buNone/>
            </a:pPr>
            <a:r>
              <a:rPr i="0" lang="en" sz="1100" u="none" cap="none" strike="noStrike">
                <a:solidFill>
                  <a:srgbClr val="3C4043"/>
                </a:solidFill>
                <a:latin typeface="Google Sans"/>
                <a:ea typeface="Google Sans"/>
                <a:cs typeface="Google Sans"/>
                <a:sym typeface="Google Sans"/>
              </a:rPr>
              <a:t>Recommended 6+ months </a:t>
            </a:r>
            <a:br>
              <a:rPr i="0" lang="en" sz="1100" u="none" cap="none" strike="noStrike">
                <a:solidFill>
                  <a:srgbClr val="3C4043"/>
                </a:solidFill>
                <a:latin typeface="Google Sans"/>
                <a:ea typeface="Google Sans"/>
                <a:cs typeface="Google Sans"/>
                <a:sym typeface="Google Sans"/>
              </a:rPr>
            </a:br>
            <a:r>
              <a:rPr i="0" lang="en" sz="1100" u="none" cap="none" strike="noStrike">
                <a:solidFill>
                  <a:srgbClr val="3C4043"/>
                </a:solidFill>
                <a:latin typeface="Google Sans"/>
                <a:ea typeface="Google Sans"/>
                <a:cs typeface="Google Sans"/>
                <a:sym typeface="Google Sans"/>
              </a:rPr>
              <a:t>hands-on experience with GCP</a:t>
            </a:r>
            <a:endParaRPr sz="1500">
              <a:latin typeface="Google Sans"/>
              <a:ea typeface="Google Sans"/>
              <a:cs typeface="Google Sans"/>
              <a:sym typeface="Google Sans"/>
            </a:endParaRPr>
          </a:p>
        </p:txBody>
      </p:sp>
      <p:pic>
        <p:nvPicPr>
          <p:cNvPr descr="Google Shape;2037;p131" id="3809" name="Google Shape;3809;p239"/>
          <p:cNvPicPr preferRelativeResize="0"/>
          <p:nvPr/>
        </p:nvPicPr>
        <p:blipFill rotWithShape="1">
          <a:blip r:embed="rId3">
            <a:alphaModFix/>
          </a:blip>
          <a:srcRect b="19" l="0" r="19" t="0"/>
          <a:stretch/>
        </p:blipFill>
        <p:spPr>
          <a:xfrm>
            <a:off x="5507494" y="2906464"/>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pic>
        <p:nvPicPr>
          <p:cNvPr descr="Google Shape;2037;p131" id="3810" name="Google Shape;3810;p239"/>
          <p:cNvPicPr preferRelativeResize="0"/>
          <p:nvPr/>
        </p:nvPicPr>
        <p:blipFill rotWithShape="1">
          <a:blip r:embed="rId4">
            <a:alphaModFix/>
          </a:blip>
          <a:srcRect b="19" l="0" r="19" t="0"/>
          <a:stretch/>
        </p:blipFill>
        <p:spPr>
          <a:xfrm>
            <a:off x="3945707" y="2906464"/>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sp>
        <p:nvSpPr>
          <p:cNvPr id="3811" name="Google Shape;3811;p239"/>
          <p:cNvSpPr/>
          <p:nvPr/>
        </p:nvSpPr>
        <p:spPr>
          <a:xfrm rot="-5400000">
            <a:off x="3953977" y="363424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812" name="Google Shape;3812;p239"/>
          <p:cNvSpPr/>
          <p:nvPr/>
        </p:nvSpPr>
        <p:spPr>
          <a:xfrm rot="-5400000">
            <a:off x="2369395" y="363424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813" name="Google Shape;3813;p239"/>
          <p:cNvSpPr/>
          <p:nvPr/>
        </p:nvSpPr>
        <p:spPr>
          <a:xfrm rot="-5400000">
            <a:off x="793700" y="363424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814" name="Google Shape;3814;p239"/>
          <p:cNvSpPr txBox="1"/>
          <p:nvPr/>
        </p:nvSpPr>
        <p:spPr>
          <a:xfrm>
            <a:off x="822055" y="3825596"/>
            <a:ext cx="11496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Associate Cloud Engineer</a:t>
            </a:r>
            <a:endParaRPr sz="1500"/>
          </a:p>
        </p:txBody>
      </p:sp>
      <p:sp>
        <p:nvSpPr>
          <p:cNvPr id="3815" name="Google Shape;3815;p239"/>
          <p:cNvSpPr txBox="1"/>
          <p:nvPr/>
        </p:nvSpPr>
        <p:spPr>
          <a:xfrm>
            <a:off x="2379438" y="3825596"/>
            <a:ext cx="9840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Professional Cloud Developer</a:t>
            </a:r>
            <a:endParaRPr sz="1500"/>
          </a:p>
        </p:txBody>
      </p:sp>
      <p:sp>
        <p:nvSpPr>
          <p:cNvPr id="3816" name="Google Shape;3816;p239"/>
          <p:cNvSpPr txBox="1"/>
          <p:nvPr/>
        </p:nvSpPr>
        <p:spPr>
          <a:xfrm>
            <a:off x="3945707" y="3825596"/>
            <a:ext cx="18105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Cloud Network</a:t>
            </a:r>
            <a:endParaRPr sz="1500"/>
          </a:p>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Engineer</a:t>
            </a:r>
            <a:endParaRPr sz="1500"/>
          </a:p>
        </p:txBody>
      </p:sp>
      <p:sp>
        <p:nvSpPr>
          <p:cNvPr id="3817" name="Google Shape;3817;p239"/>
          <p:cNvSpPr txBox="1"/>
          <p:nvPr/>
        </p:nvSpPr>
        <p:spPr>
          <a:xfrm>
            <a:off x="5507494" y="3825596"/>
            <a:ext cx="1810500" cy="3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Cloud Security</a:t>
            </a:r>
            <a:endParaRPr sz="1500"/>
          </a:p>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Engineer </a:t>
            </a:r>
            <a:endParaRPr sz="1500"/>
          </a:p>
        </p:txBody>
      </p:sp>
      <p:sp>
        <p:nvSpPr>
          <p:cNvPr id="3818" name="Google Shape;3818;p239"/>
          <p:cNvSpPr/>
          <p:nvPr/>
        </p:nvSpPr>
        <p:spPr>
          <a:xfrm rot="-5400000">
            <a:off x="5520785" y="3634246"/>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pic>
        <p:nvPicPr>
          <p:cNvPr descr="Google Shape;2037;p131" id="3819" name="Google Shape;3819;p239"/>
          <p:cNvPicPr preferRelativeResize="0"/>
          <p:nvPr/>
        </p:nvPicPr>
        <p:blipFill rotWithShape="1">
          <a:blip r:embed="rId7">
            <a:alphaModFix/>
          </a:blip>
          <a:srcRect b="19" l="0" r="19" t="0"/>
          <a:stretch/>
        </p:blipFill>
        <p:spPr>
          <a:xfrm>
            <a:off x="822133" y="2906464"/>
            <a:ext cx="680616" cy="680616"/>
          </a:xfrm>
          <a:custGeom>
            <a:rect b="b" l="l" r="r" t="t"/>
            <a:pathLst>
              <a:path extrusionOk="0" h="21600" w="21600">
                <a:moveTo>
                  <a:pt x="10806" y="0"/>
                </a:moveTo>
                <a:cubicBezTo>
                  <a:pt x="8042" y="0"/>
                  <a:pt x="5270" y="1052"/>
                  <a:pt x="3161" y="3161"/>
                </a:cubicBezTo>
                <a:cubicBezTo>
                  <a:pt x="1052" y="5270"/>
                  <a:pt x="0" y="8042"/>
                  <a:pt x="0" y="10806"/>
                </a:cubicBezTo>
                <a:cubicBezTo>
                  <a:pt x="0" y="13571"/>
                  <a:pt x="1052" y="16330"/>
                  <a:pt x="3161" y="18439"/>
                </a:cubicBezTo>
                <a:cubicBezTo>
                  <a:pt x="5270" y="20548"/>
                  <a:pt x="8042" y="21600"/>
                  <a:pt x="10806" y="21600"/>
                </a:cubicBezTo>
                <a:cubicBezTo>
                  <a:pt x="13571" y="21600"/>
                  <a:pt x="16330" y="20548"/>
                  <a:pt x="18439" y="18439"/>
                </a:cubicBezTo>
                <a:cubicBezTo>
                  <a:pt x="20548" y="16330"/>
                  <a:pt x="21600" y="13571"/>
                  <a:pt x="21600" y="10806"/>
                </a:cubicBezTo>
                <a:cubicBezTo>
                  <a:pt x="21600" y="8042"/>
                  <a:pt x="20548" y="5270"/>
                  <a:pt x="18439" y="3161"/>
                </a:cubicBezTo>
                <a:cubicBezTo>
                  <a:pt x="16330" y="1052"/>
                  <a:pt x="13571" y="0"/>
                  <a:pt x="10806" y="0"/>
                </a:cubicBezTo>
                <a:close/>
              </a:path>
            </a:pathLst>
          </a:custGeom>
          <a:noFill/>
          <a:ln>
            <a:noFill/>
          </a:ln>
        </p:spPr>
      </p:pic>
      <p:pic>
        <p:nvPicPr>
          <p:cNvPr descr="Google Shape;2037;p131" id="3820" name="Google Shape;3820;p239"/>
          <p:cNvPicPr preferRelativeResize="0"/>
          <p:nvPr/>
        </p:nvPicPr>
        <p:blipFill rotWithShape="1">
          <a:blip r:embed="rId8">
            <a:alphaModFix/>
          </a:blip>
          <a:srcRect b="5571" l="5555" r="5563" t="5562"/>
          <a:stretch/>
        </p:blipFill>
        <p:spPr>
          <a:xfrm>
            <a:off x="2383842" y="2906464"/>
            <a:ext cx="680844" cy="680716"/>
          </a:xfrm>
          <a:custGeom>
            <a:rect b="b" l="l" r="r" t="t"/>
            <a:pathLst>
              <a:path extrusionOk="0" h="20595" w="19679">
                <a:moveTo>
                  <a:pt x="9845" y="0"/>
                </a:moveTo>
                <a:cubicBezTo>
                  <a:pt x="7327" y="0"/>
                  <a:pt x="4802" y="1003"/>
                  <a:pt x="2881" y="3014"/>
                </a:cubicBezTo>
                <a:cubicBezTo>
                  <a:pt x="-961" y="7035"/>
                  <a:pt x="-961" y="13557"/>
                  <a:pt x="2881" y="17578"/>
                </a:cubicBezTo>
                <a:cubicBezTo>
                  <a:pt x="6724" y="21600"/>
                  <a:pt x="12954" y="21600"/>
                  <a:pt x="16797" y="17578"/>
                </a:cubicBezTo>
                <a:cubicBezTo>
                  <a:pt x="20639" y="13557"/>
                  <a:pt x="20639" y="7035"/>
                  <a:pt x="16797" y="3014"/>
                </a:cubicBezTo>
                <a:cubicBezTo>
                  <a:pt x="14876" y="1003"/>
                  <a:pt x="12363" y="0"/>
                  <a:pt x="9845" y="0"/>
                </a:cubicBezTo>
                <a:close/>
              </a:path>
            </a:pathLst>
          </a:custGeom>
          <a:noFill/>
          <a:ln>
            <a:noFill/>
          </a:ln>
        </p:spPr>
      </p:pic>
      <p:sp>
        <p:nvSpPr>
          <p:cNvPr id="3821" name="Google Shape;3821;p239"/>
          <p:cNvSpPr txBox="1"/>
          <p:nvPr/>
        </p:nvSpPr>
        <p:spPr>
          <a:xfrm>
            <a:off x="6818867" y="3061717"/>
            <a:ext cx="2335500" cy="881100"/>
          </a:xfrm>
          <a:prstGeom prst="rect">
            <a:avLst/>
          </a:prstGeom>
          <a:noFill/>
          <a:ln>
            <a:noFill/>
          </a:ln>
        </p:spPr>
        <p:txBody>
          <a:bodyPr anchorCtr="0" anchor="t" bIns="30475" lIns="30475" spcFirstLastPara="1" rIns="30475" wrap="square" tIns="30475">
            <a:noAutofit/>
          </a:bodyPr>
          <a:lstStyle/>
          <a:p>
            <a:pPr indent="0" lvl="0" marL="0" marR="0" rtl="0" algn="l">
              <a:lnSpc>
                <a:spcPct val="115000"/>
              </a:lnSpc>
              <a:spcBef>
                <a:spcPts val="0"/>
              </a:spcBef>
              <a:spcAft>
                <a:spcPts val="0"/>
              </a:spcAft>
              <a:buClr>
                <a:schemeClr val="accent6"/>
              </a:buClr>
              <a:buSzPts val="1200"/>
              <a:buFont typeface="Arial"/>
              <a:buNone/>
            </a:pPr>
            <a:r>
              <a:rPr b="1" i="0" lang="en" sz="1200" u="none" cap="none" strike="noStrike">
                <a:solidFill>
                  <a:schemeClr val="lt1"/>
                </a:solidFill>
                <a:latin typeface="Google Sans"/>
                <a:ea typeface="Google Sans"/>
                <a:cs typeface="Google Sans"/>
                <a:sym typeface="Google Sans"/>
              </a:rPr>
              <a:t>Professional</a:t>
            </a:r>
            <a:endParaRPr b="1" i="0" sz="900" u="none" cap="none" strike="noStrike">
              <a:solidFill>
                <a:schemeClr val="lt1"/>
              </a:solidFill>
              <a:latin typeface="Google Sans"/>
              <a:ea typeface="Google Sans"/>
              <a:cs typeface="Google Sans"/>
              <a:sym typeface="Google Sans"/>
            </a:endParaRPr>
          </a:p>
          <a:p>
            <a:pPr indent="0" lvl="0" marL="0" marR="0" rtl="0" algn="l">
              <a:lnSpc>
                <a:spcPct val="115000"/>
              </a:lnSpc>
              <a:spcBef>
                <a:spcPts val="0"/>
              </a:spcBef>
              <a:spcAft>
                <a:spcPts val="0"/>
              </a:spcAft>
              <a:buClr>
                <a:srgbClr val="3C4043"/>
              </a:buClr>
              <a:buSzPts val="1100"/>
              <a:buFont typeface="Arial"/>
              <a:buNone/>
            </a:pPr>
            <a:r>
              <a:rPr i="0" lang="en" sz="1100" u="none" cap="none" strike="noStrike">
                <a:solidFill>
                  <a:srgbClr val="3C4043"/>
                </a:solidFill>
                <a:latin typeface="Google Sans"/>
                <a:ea typeface="Google Sans"/>
                <a:cs typeface="Google Sans"/>
                <a:sym typeface="Google Sans"/>
              </a:rPr>
              <a:t>Recommended 3+ years industry experience &amp; 1 year hands-on experience with GCP</a:t>
            </a:r>
            <a:endParaRPr sz="1500">
              <a:latin typeface="Google Sans"/>
              <a:ea typeface="Google Sans"/>
              <a:cs typeface="Google Sans"/>
              <a:sym typeface="Google Sans"/>
            </a:endParaRPr>
          </a:p>
        </p:txBody>
      </p:sp>
      <p:pic>
        <p:nvPicPr>
          <p:cNvPr descr="Image" id="3822" name="Google Shape;3822;p239"/>
          <p:cNvPicPr preferRelativeResize="0"/>
          <p:nvPr/>
        </p:nvPicPr>
        <p:blipFill rotWithShape="1">
          <a:blip r:embed="rId9">
            <a:alphaModFix/>
          </a:blip>
          <a:srcRect b="0" l="0" r="0" t="0"/>
          <a:stretch/>
        </p:blipFill>
        <p:spPr>
          <a:xfrm rot="4680002">
            <a:off x="7892128" y="-349456"/>
            <a:ext cx="697496" cy="1173707"/>
          </a:xfrm>
          <a:prstGeom prst="rect">
            <a:avLst/>
          </a:prstGeom>
          <a:noFill/>
          <a:ln>
            <a:noFill/>
          </a:ln>
        </p:spPr>
      </p:pic>
      <p:cxnSp>
        <p:nvCxnSpPr>
          <p:cNvPr id="3823" name="Google Shape;3823;p239"/>
          <p:cNvCxnSpPr/>
          <p:nvPr/>
        </p:nvCxnSpPr>
        <p:spPr>
          <a:xfrm>
            <a:off x="6878182" y="2785733"/>
            <a:ext cx="2095500" cy="0"/>
          </a:xfrm>
          <a:prstGeom prst="straightConnector1">
            <a:avLst/>
          </a:prstGeom>
          <a:noFill/>
          <a:ln cap="flat" cmpd="sng" w="12700">
            <a:solidFill>
              <a:srgbClr val="F3F3F3"/>
            </a:solidFill>
            <a:prstDash val="solid"/>
            <a:round/>
            <a:headEnd len="sm" w="sm" type="none"/>
            <a:tailEnd len="sm" w="sm" type="none"/>
          </a:ln>
        </p:spPr>
      </p:cxnSp>
      <p:pic>
        <p:nvPicPr>
          <p:cNvPr descr="Image" id="3824" name="Google Shape;3824;p239"/>
          <p:cNvPicPr preferRelativeResize="0"/>
          <p:nvPr/>
        </p:nvPicPr>
        <p:blipFill rotWithShape="1">
          <a:blip r:embed="rId10">
            <a:alphaModFix/>
          </a:blip>
          <a:srcRect b="0" l="0" r="0" t="0"/>
          <a:stretch/>
        </p:blipFill>
        <p:spPr>
          <a:xfrm>
            <a:off x="6913324" y="4083943"/>
            <a:ext cx="161629" cy="375320"/>
          </a:xfrm>
          <a:prstGeom prst="rect">
            <a:avLst/>
          </a:prstGeom>
          <a:noFill/>
          <a:ln>
            <a:noFill/>
          </a:ln>
        </p:spPr>
      </p:pic>
      <p:pic>
        <p:nvPicPr>
          <p:cNvPr descr="Image" id="3825" name="Google Shape;3825;p239"/>
          <p:cNvPicPr preferRelativeResize="0"/>
          <p:nvPr/>
        </p:nvPicPr>
        <p:blipFill rotWithShape="1">
          <a:blip r:embed="rId11">
            <a:alphaModFix/>
          </a:blip>
          <a:srcRect b="0" l="0" r="0" t="0"/>
          <a:stretch/>
        </p:blipFill>
        <p:spPr>
          <a:xfrm>
            <a:off x="8780569" y="1293675"/>
            <a:ext cx="247248" cy="204391"/>
          </a:xfrm>
          <a:prstGeom prst="rect">
            <a:avLst/>
          </a:prstGeom>
          <a:noFill/>
          <a:ln>
            <a:noFill/>
          </a:ln>
        </p:spPr>
      </p:pic>
      <p:sp>
        <p:nvSpPr>
          <p:cNvPr id="3826" name="Google Shape;3826;p239"/>
          <p:cNvSpPr txBox="1"/>
          <p:nvPr/>
        </p:nvSpPr>
        <p:spPr>
          <a:xfrm>
            <a:off x="4804950" y="4459275"/>
            <a:ext cx="42135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latin typeface="Google Sans"/>
                <a:ea typeface="Google Sans"/>
                <a:cs typeface="Google Sans"/>
                <a:sym typeface="Google Sans"/>
                <a:hlinkClick r:id="rId12"/>
              </a:rPr>
              <a:t>More information</a:t>
            </a:r>
            <a:r>
              <a:rPr lang="en" sz="1500">
                <a:latin typeface="Google Sans"/>
                <a:ea typeface="Google Sans"/>
                <a:cs typeface="Google Sans"/>
                <a:sym typeface="Google Sans"/>
              </a:rPr>
              <a:t>: </a:t>
            </a:r>
            <a:r>
              <a:rPr lang="en" sz="1500" u="sng">
                <a:solidFill>
                  <a:schemeClr val="hlink"/>
                </a:solidFill>
                <a:latin typeface="Google Sans"/>
                <a:ea typeface="Google Sans"/>
                <a:cs typeface="Google Sans"/>
                <a:sym typeface="Google Sans"/>
                <a:hlinkClick r:id="rId13"/>
              </a:rPr>
              <a:t>https://cloud.google.com/certification/</a:t>
            </a:r>
            <a:endParaRPr sz="15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0" name="Shape 3830"/>
        <p:cNvGrpSpPr/>
        <p:nvPr/>
      </p:nvGrpSpPr>
      <p:grpSpPr>
        <a:xfrm>
          <a:off x="0" y="0"/>
          <a:ext cx="0" cy="0"/>
          <a:chOff x="0" y="0"/>
          <a:chExt cx="0" cy="0"/>
        </a:xfrm>
      </p:grpSpPr>
      <p:sp>
        <p:nvSpPr>
          <p:cNvPr id="3831" name="Google Shape;3831;p240"/>
          <p:cNvSpPr txBox="1"/>
          <p:nvPr/>
        </p:nvSpPr>
        <p:spPr>
          <a:xfrm>
            <a:off x="2621250" y="2575350"/>
            <a:ext cx="3901500" cy="3522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rgbClr val="000000"/>
              </a:buClr>
              <a:buSzPts val="1100"/>
              <a:buFont typeface="Arial"/>
              <a:buNone/>
            </a:pPr>
            <a:r>
              <a:rPr b="1" lang="en" sz="3000">
                <a:solidFill>
                  <a:srgbClr val="434343"/>
                </a:solidFill>
                <a:latin typeface="Google Sans"/>
                <a:ea typeface="Google Sans"/>
                <a:cs typeface="Google Sans"/>
                <a:sym typeface="Google Sans"/>
              </a:rPr>
              <a:t>Thank you!</a:t>
            </a:r>
            <a:endParaRPr b="1" sz="3000">
              <a:solidFill>
                <a:srgbClr val="434343"/>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1" name="Shape 3611"/>
        <p:cNvGrpSpPr/>
        <p:nvPr/>
      </p:nvGrpSpPr>
      <p:grpSpPr>
        <a:xfrm>
          <a:off x="0" y="0"/>
          <a:ext cx="0" cy="0"/>
          <a:chOff x="0" y="0"/>
          <a:chExt cx="0" cy="0"/>
        </a:xfrm>
      </p:grpSpPr>
      <p:sp>
        <p:nvSpPr>
          <p:cNvPr id="3612" name="Google Shape;3612;p230"/>
          <p:cNvSpPr txBox="1"/>
          <p:nvPr>
            <p:ph idx="4294967295" type="title"/>
          </p:nvPr>
        </p:nvSpPr>
        <p:spPr>
          <a:xfrm>
            <a:off x="94793" y="1156800"/>
            <a:ext cx="21912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000"/>
              <a:buFont typeface="Calibri"/>
              <a:buNone/>
            </a:pPr>
            <a:r>
              <a:rPr lang="en" sz="1800">
                <a:solidFill>
                  <a:srgbClr val="4184F3"/>
                </a:solidFill>
              </a:rPr>
              <a:t>Agenda</a:t>
            </a:r>
            <a:endParaRPr sz="1800">
              <a:solidFill>
                <a:srgbClr val="4184F3"/>
              </a:solidFill>
            </a:endParaRPr>
          </a:p>
        </p:txBody>
      </p:sp>
      <p:sp>
        <p:nvSpPr>
          <p:cNvPr id="3613" name="Google Shape;3613;p230"/>
          <p:cNvSpPr txBox="1"/>
          <p:nvPr>
            <p:ph idx="4294967295" type="body"/>
          </p:nvPr>
        </p:nvSpPr>
        <p:spPr>
          <a:xfrm>
            <a:off x="2377850" y="1627625"/>
            <a:ext cx="6270900" cy="2971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Why are businesses moving to Google Cloud</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Relation between Cloud adoption and Cloud skills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Build the skills for the future</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Applied learning and Google Cloud certifications</a:t>
            </a:r>
            <a:endParaRPr sz="1800">
              <a:solidFill>
                <a:schemeClr val="dk2"/>
              </a:solidFill>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000"/>
              </a:spcAft>
              <a:buNone/>
            </a:pPr>
            <a:r>
              <a:t/>
            </a:r>
            <a:endParaRPr/>
          </a:p>
        </p:txBody>
      </p:sp>
      <p:cxnSp>
        <p:nvCxnSpPr>
          <p:cNvPr id="3614" name="Google Shape;3614;p230"/>
          <p:cNvCxnSpPr/>
          <p:nvPr/>
        </p:nvCxnSpPr>
        <p:spPr>
          <a:xfrm>
            <a:off x="2148325" y="1564325"/>
            <a:ext cx="0" cy="2529300"/>
          </a:xfrm>
          <a:prstGeom prst="straightConnector1">
            <a:avLst/>
          </a:prstGeom>
          <a:noFill/>
          <a:ln cap="flat" cmpd="sng" w="9525">
            <a:solidFill>
              <a:srgbClr val="5F6368"/>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8" name="Shape 3618"/>
        <p:cNvGrpSpPr/>
        <p:nvPr/>
      </p:nvGrpSpPr>
      <p:grpSpPr>
        <a:xfrm>
          <a:off x="0" y="0"/>
          <a:ext cx="0" cy="0"/>
          <a:chOff x="0" y="0"/>
          <a:chExt cx="0" cy="0"/>
        </a:xfrm>
      </p:grpSpPr>
      <p:sp>
        <p:nvSpPr>
          <p:cNvPr id="3619" name="Google Shape;3619;p231"/>
          <p:cNvSpPr txBox="1"/>
          <p:nvPr>
            <p:ph type="title"/>
          </p:nvPr>
        </p:nvSpPr>
        <p:spPr>
          <a:xfrm>
            <a:off x="655250" y="180200"/>
            <a:ext cx="77268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businesses moving to</a:t>
            </a:r>
            <a:br>
              <a:rPr lang="en"/>
            </a:br>
            <a:r>
              <a:rPr lang="en">
                <a:solidFill>
                  <a:schemeClr val="dk1"/>
                </a:solidFill>
              </a:rPr>
              <a:t>Google Cloud Platform</a:t>
            </a:r>
            <a:r>
              <a:rPr lang="en"/>
              <a:t>?</a:t>
            </a:r>
            <a:endParaRPr/>
          </a:p>
        </p:txBody>
      </p:sp>
      <p:sp>
        <p:nvSpPr>
          <p:cNvPr id="3620" name="Google Shape;3620;p231"/>
          <p:cNvSpPr/>
          <p:nvPr/>
        </p:nvSpPr>
        <p:spPr>
          <a:xfrm>
            <a:off x="433400" y="1274275"/>
            <a:ext cx="8710500" cy="2760300"/>
          </a:xfrm>
          <a:prstGeom prst="rect">
            <a:avLst/>
          </a:prstGeom>
          <a:solidFill>
            <a:srgbClr val="F3F3F3">
              <a:alpha val="46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21" name="Google Shape;3621;p231"/>
          <p:cNvSpPr txBox="1"/>
          <p:nvPr/>
        </p:nvSpPr>
        <p:spPr>
          <a:xfrm>
            <a:off x="666875" y="2799200"/>
            <a:ext cx="16710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434343"/>
                </a:solidFill>
                <a:latin typeface="Google Sans"/>
                <a:ea typeface="Google Sans"/>
                <a:cs typeface="Google Sans"/>
                <a:sym typeface="Google Sans"/>
              </a:rPr>
              <a:t>To reduce infrastructure costs, improve reliability and scale smoothly</a:t>
            </a:r>
            <a:endParaRPr sz="1200">
              <a:solidFill>
                <a:srgbClr val="434343"/>
              </a:solidFill>
              <a:latin typeface="Google Sans"/>
              <a:ea typeface="Google Sans"/>
              <a:cs typeface="Google Sans"/>
              <a:sym typeface="Google Sans"/>
            </a:endParaRPr>
          </a:p>
        </p:txBody>
      </p:sp>
      <p:cxnSp>
        <p:nvCxnSpPr>
          <p:cNvPr id="3622" name="Google Shape;3622;p231"/>
          <p:cNvCxnSpPr/>
          <p:nvPr/>
        </p:nvCxnSpPr>
        <p:spPr>
          <a:xfrm>
            <a:off x="763024" y="2799214"/>
            <a:ext cx="294000" cy="0"/>
          </a:xfrm>
          <a:prstGeom prst="straightConnector1">
            <a:avLst/>
          </a:prstGeom>
          <a:noFill/>
          <a:ln cap="flat" cmpd="sng" w="28575">
            <a:solidFill>
              <a:schemeClr val="dk1"/>
            </a:solidFill>
            <a:prstDash val="solid"/>
            <a:round/>
            <a:headEnd len="med" w="med" type="none"/>
            <a:tailEnd len="med" w="med" type="none"/>
          </a:ln>
        </p:spPr>
      </p:cxnSp>
      <p:sp>
        <p:nvSpPr>
          <p:cNvPr id="3623" name="Google Shape;3623;p231"/>
          <p:cNvSpPr/>
          <p:nvPr/>
        </p:nvSpPr>
        <p:spPr>
          <a:xfrm>
            <a:off x="766200" y="1851300"/>
            <a:ext cx="714900" cy="714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Google Sans"/>
                <a:ea typeface="Google Sans"/>
                <a:cs typeface="Google Sans"/>
                <a:sym typeface="Google Sans"/>
              </a:rPr>
              <a:t>$</a:t>
            </a:r>
            <a:endParaRPr b="1" sz="3000">
              <a:solidFill>
                <a:srgbClr val="F3F3F3"/>
              </a:solidFill>
              <a:latin typeface="Google Sans"/>
              <a:ea typeface="Google Sans"/>
              <a:cs typeface="Google Sans"/>
              <a:sym typeface="Google Sans"/>
            </a:endParaRPr>
          </a:p>
        </p:txBody>
      </p:sp>
      <p:sp>
        <p:nvSpPr>
          <p:cNvPr id="3624" name="Google Shape;3624;p231"/>
          <p:cNvSpPr txBox="1"/>
          <p:nvPr/>
        </p:nvSpPr>
        <p:spPr>
          <a:xfrm>
            <a:off x="2337925" y="2799200"/>
            <a:ext cx="15858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Google Sans"/>
                <a:ea typeface="Google Sans"/>
                <a:cs typeface="Google Sans"/>
                <a:sym typeface="Google Sans"/>
              </a:rPr>
              <a:t>To gain more value from data and predict business outcomes</a:t>
            </a:r>
            <a:endParaRPr sz="1200">
              <a:solidFill>
                <a:srgbClr val="434343"/>
              </a:solidFill>
              <a:latin typeface="Google Sans"/>
              <a:ea typeface="Google Sans"/>
              <a:cs typeface="Google Sans"/>
              <a:sym typeface="Google Sans"/>
            </a:endParaRPr>
          </a:p>
          <a:p>
            <a:pPr indent="0" lvl="0" marL="0" rtl="0" algn="l">
              <a:spcBef>
                <a:spcPts val="1000"/>
              </a:spcBef>
              <a:spcAft>
                <a:spcPts val="0"/>
              </a:spcAft>
              <a:buNone/>
            </a:pPr>
            <a:r>
              <a:t/>
            </a:r>
            <a:endParaRPr sz="1200">
              <a:solidFill>
                <a:srgbClr val="434343"/>
              </a:solidFill>
              <a:latin typeface="Google Sans"/>
              <a:ea typeface="Google Sans"/>
              <a:cs typeface="Google Sans"/>
              <a:sym typeface="Google Sans"/>
            </a:endParaRPr>
          </a:p>
          <a:p>
            <a:pPr indent="0" lvl="0" marL="0" rtl="0" algn="l">
              <a:spcBef>
                <a:spcPts val="1000"/>
              </a:spcBef>
              <a:spcAft>
                <a:spcPts val="1000"/>
              </a:spcAft>
              <a:buNone/>
            </a:pPr>
            <a:r>
              <a:t/>
            </a:r>
            <a:endParaRPr sz="1200">
              <a:solidFill>
                <a:srgbClr val="434343"/>
              </a:solidFill>
              <a:latin typeface="Google Sans"/>
              <a:ea typeface="Google Sans"/>
              <a:cs typeface="Google Sans"/>
              <a:sym typeface="Google Sans"/>
            </a:endParaRPr>
          </a:p>
        </p:txBody>
      </p:sp>
      <p:sp>
        <p:nvSpPr>
          <p:cNvPr id="3625" name="Google Shape;3625;p231"/>
          <p:cNvSpPr/>
          <p:nvPr/>
        </p:nvSpPr>
        <p:spPr>
          <a:xfrm>
            <a:off x="2428774" y="1851300"/>
            <a:ext cx="714900" cy="714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6" name="Google Shape;3626;p231"/>
          <p:cNvCxnSpPr/>
          <p:nvPr/>
        </p:nvCxnSpPr>
        <p:spPr>
          <a:xfrm>
            <a:off x="2439351" y="2799214"/>
            <a:ext cx="294000" cy="0"/>
          </a:xfrm>
          <a:prstGeom prst="straightConnector1">
            <a:avLst/>
          </a:prstGeom>
          <a:noFill/>
          <a:ln cap="flat" cmpd="sng" w="28575">
            <a:solidFill>
              <a:schemeClr val="dk1"/>
            </a:solidFill>
            <a:prstDash val="solid"/>
            <a:round/>
            <a:headEnd len="med" w="med" type="none"/>
            <a:tailEnd len="med" w="med" type="none"/>
          </a:ln>
        </p:spPr>
      </p:cxnSp>
      <p:sp>
        <p:nvSpPr>
          <p:cNvPr id="3627" name="Google Shape;3627;p231"/>
          <p:cNvSpPr txBox="1"/>
          <p:nvPr/>
        </p:nvSpPr>
        <p:spPr>
          <a:xfrm>
            <a:off x="3992708" y="2799200"/>
            <a:ext cx="13587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434343"/>
                </a:solidFill>
                <a:latin typeface="Google Sans"/>
                <a:ea typeface="Google Sans"/>
                <a:cs typeface="Google Sans"/>
                <a:sym typeface="Google Sans"/>
              </a:rPr>
              <a:t>To more rapidly build new apps and experiences</a:t>
            </a:r>
            <a:endParaRPr sz="1200">
              <a:solidFill>
                <a:srgbClr val="434343"/>
              </a:solidFill>
              <a:latin typeface="Google Sans"/>
              <a:ea typeface="Google Sans"/>
              <a:cs typeface="Google Sans"/>
              <a:sym typeface="Google Sans"/>
            </a:endParaRPr>
          </a:p>
        </p:txBody>
      </p:sp>
      <p:sp>
        <p:nvSpPr>
          <p:cNvPr id="3628" name="Google Shape;3628;p231"/>
          <p:cNvSpPr/>
          <p:nvPr/>
        </p:nvSpPr>
        <p:spPr>
          <a:xfrm>
            <a:off x="4091347" y="1851300"/>
            <a:ext cx="714900" cy="714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9" name="Google Shape;3629;p231"/>
          <p:cNvCxnSpPr/>
          <p:nvPr/>
        </p:nvCxnSpPr>
        <p:spPr>
          <a:xfrm>
            <a:off x="4091347" y="2799214"/>
            <a:ext cx="294000" cy="0"/>
          </a:xfrm>
          <a:prstGeom prst="straightConnector1">
            <a:avLst/>
          </a:prstGeom>
          <a:noFill/>
          <a:ln cap="flat" cmpd="sng" w="28575">
            <a:solidFill>
              <a:schemeClr val="dk1"/>
            </a:solidFill>
            <a:prstDash val="solid"/>
            <a:round/>
            <a:headEnd len="med" w="med" type="none"/>
            <a:tailEnd len="med" w="med" type="none"/>
          </a:ln>
        </p:spPr>
      </p:cxnSp>
      <p:sp>
        <p:nvSpPr>
          <p:cNvPr id="3630" name="Google Shape;3630;p231"/>
          <p:cNvSpPr txBox="1"/>
          <p:nvPr/>
        </p:nvSpPr>
        <p:spPr>
          <a:xfrm>
            <a:off x="5661176" y="2826100"/>
            <a:ext cx="16710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434343"/>
                </a:solidFill>
                <a:latin typeface="Google Sans"/>
                <a:ea typeface="Google Sans"/>
                <a:cs typeface="Google Sans"/>
                <a:sym typeface="Google Sans"/>
              </a:rPr>
              <a:t>To connect to business platforms </a:t>
            </a:r>
            <a:br>
              <a:rPr lang="en" sz="1200">
                <a:solidFill>
                  <a:srgbClr val="434343"/>
                </a:solidFill>
                <a:latin typeface="Google Sans"/>
                <a:ea typeface="Google Sans"/>
                <a:cs typeface="Google Sans"/>
                <a:sym typeface="Google Sans"/>
              </a:rPr>
            </a:br>
            <a:r>
              <a:rPr lang="en" sz="1200">
                <a:solidFill>
                  <a:srgbClr val="434343"/>
                </a:solidFill>
                <a:latin typeface="Google Sans"/>
                <a:ea typeface="Google Sans"/>
                <a:cs typeface="Google Sans"/>
                <a:sym typeface="Google Sans"/>
              </a:rPr>
              <a:t>of services and partners</a:t>
            </a:r>
            <a:endParaRPr sz="1200">
              <a:solidFill>
                <a:srgbClr val="434343"/>
              </a:solidFill>
              <a:latin typeface="Google Sans"/>
              <a:ea typeface="Google Sans"/>
              <a:cs typeface="Google Sans"/>
              <a:sym typeface="Google Sans"/>
            </a:endParaRPr>
          </a:p>
        </p:txBody>
      </p:sp>
      <p:sp>
        <p:nvSpPr>
          <p:cNvPr id="3631" name="Google Shape;3631;p231"/>
          <p:cNvSpPr/>
          <p:nvPr/>
        </p:nvSpPr>
        <p:spPr>
          <a:xfrm>
            <a:off x="5753921" y="1851300"/>
            <a:ext cx="714900" cy="714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2" name="Google Shape;3632;p231"/>
          <p:cNvCxnSpPr/>
          <p:nvPr/>
        </p:nvCxnSpPr>
        <p:spPr>
          <a:xfrm>
            <a:off x="5753921" y="2799214"/>
            <a:ext cx="294000" cy="0"/>
          </a:xfrm>
          <a:prstGeom prst="straightConnector1">
            <a:avLst/>
          </a:prstGeom>
          <a:noFill/>
          <a:ln cap="flat" cmpd="sng" w="28575">
            <a:solidFill>
              <a:schemeClr val="dk1"/>
            </a:solidFill>
            <a:prstDash val="solid"/>
            <a:round/>
            <a:headEnd len="med" w="med" type="none"/>
            <a:tailEnd len="med" w="med" type="none"/>
          </a:ln>
        </p:spPr>
      </p:cxnSp>
      <p:sp>
        <p:nvSpPr>
          <p:cNvPr id="3633" name="Google Shape;3633;p231"/>
          <p:cNvSpPr txBox="1"/>
          <p:nvPr/>
        </p:nvSpPr>
        <p:spPr>
          <a:xfrm>
            <a:off x="7332844" y="2826088"/>
            <a:ext cx="13587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434343"/>
                </a:solidFill>
                <a:latin typeface="Google Sans"/>
                <a:ea typeface="Google Sans"/>
                <a:cs typeface="Google Sans"/>
                <a:sym typeface="Google Sans"/>
              </a:rPr>
              <a:t>To make teams productive with secure mobile / devices</a:t>
            </a:r>
            <a:endParaRPr sz="1200">
              <a:solidFill>
                <a:srgbClr val="434343"/>
              </a:solidFill>
              <a:latin typeface="Google Sans"/>
              <a:ea typeface="Google Sans"/>
              <a:cs typeface="Google Sans"/>
              <a:sym typeface="Google Sans"/>
            </a:endParaRPr>
          </a:p>
        </p:txBody>
      </p:sp>
      <p:sp>
        <p:nvSpPr>
          <p:cNvPr id="3634" name="Google Shape;3634;p231"/>
          <p:cNvSpPr/>
          <p:nvPr/>
        </p:nvSpPr>
        <p:spPr>
          <a:xfrm>
            <a:off x="7416494" y="1851300"/>
            <a:ext cx="714900" cy="714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5" name="Google Shape;3635;p231"/>
          <p:cNvCxnSpPr/>
          <p:nvPr/>
        </p:nvCxnSpPr>
        <p:spPr>
          <a:xfrm>
            <a:off x="7416494" y="2799214"/>
            <a:ext cx="294000" cy="0"/>
          </a:xfrm>
          <a:prstGeom prst="straightConnector1">
            <a:avLst/>
          </a:prstGeom>
          <a:noFill/>
          <a:ln cap="flat" cmpd="sng" w="28575">
            <a:solidFill>
              <a:schemeClr val="dk1"/>
            </a:solidFill>
            <a:prstDash val="solid"/>
            <a:round/>
            <a:headEnd len="med" w="med" type="none"/>
            <a:tailEnd len="med" w="med" type="none"/>
          </a:ln>
        </p:spPr>
      </p:cxnSp>
      <p:pic>
        <p:nvPicPr>
          <p:cNvPr id="3636" name="Google Shape;3636;p231"/>
          <p:cNvPicPr preferRelativeResize="0"/>
          <p:nvPr/>
        </p:nvPicPr>
        <p:blipFill>
          <a:blip r:embed="rId3">
            <a:alphaModFix/>
          </a:blip>
          <a:stretch>
            <a:fillRect/>
          </a:stretch>
        </p:blipFill>
        <p:spPr>
          <a:xfrm>
            <a:off x="4236008" y="1995961"/>
            <a:ext cx="425578" cy="425578"/>
          </a:xfrm>
          <a:prstGeom prst="rect">
            <a:avLst/>
          </a:prstGeom>
          <a:noFill/>
          <a:ln>
            <a:noFill/>
          </a:ln>
        </p:spPr>
      </p:pic>
      <p:pic>
        <p:nvPicPr>
          <p:cNvPr id="3637" name="Google Shape;3637;p231"/>
          <p:cNvPicPr preferRelativeResize="0"/>
          <p:nvPr/>
        </p:nvPicPr>
        <p:blipFill>
          <a:blip r:embed="rId4">
            <a:alphaModFix/>
          </a:blip>
          <a:stretch>
            <a:fillRect/>
          </a:stretch>
        </p:blipFill>
        <p:spPr>
          <a:xfrm>
            <a:off x="7561173" y="1995953"/>
            <a:ext cx="425578" cy="425578"/>
          </a:xfrm>
          <a:prstGeom prst="rect">
            <a:avLst/>
          </a:prstGeom>
          <a:noFill/>
          <a:ln>
            <a:noFill/>
          </a:ln>
        </p:spPr>
      </p:pic>
      <p:pic>
        <p:nvPicPr>
          <p:cNvPr id="3638" name="Google Shape;3638;p231"/>
          <p:cNvPicPr preferRelativeResize="0"/>
          <p:nvPr/>
        </p:nvPicPr>
        <p:blipFill>
          <a:blip r:embed="rId5">
            <a:alphaModFix/>
          </a:blip>
          <a:stretch>
            <a:fillRect/>
          </a:stretch>
        </p:blipFill>
        <p:spPr>
          <a:xfrm>
            <a:off x="2573435" y="1995966"/>
            <a:ext cx="425578" cy="425578"/>
          </a:xfrm>
          <a:prstGeom prst="rect">
            <a:avLst/>
          </a:prstGeom>
          <a:noFill/>
          <a:ln>
            <a:noFill/>
          </a:ln>
        </p:spPr>
      </p:pic>
      <p:pic>
        <p:nvPicPr>
          <p:cNvPr id="3639" name="Google Shape;3639;p231"/>
          <p:cNvPicPr preferRelativeResize="0"/>
          <p:nvPr/>
        </p:nvPicPr>
        <p:blipFill>
          <a:blip r:embed="rId6">
            <a:alphaModFix/>
          </a:blip>
          <a:stretch>
            <a:fillRect/>
          </a:stretch>
        </p:blipFill>
        <p:spPr>
          <a:xfrm>
            <a:off x="5898582" y="1995953"/>
            <a:ext cx="425578" cy="4255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3" name="Shape 3643"/>
        <p:cNvGrpSpPr/>
        <p:nvPr/>
      </p:nvGrpSpPr>
      <p:grpSpPr>
        <a:xfrm>
          <a:off x="0" y="0"/>
          <a:ext cx="0" cy="0"/>
          <a:chOff x="0" y="0"/>
          <a:chExt cx="0" cy="0"/>
        </a:xfrm>
      </p:grpSpPr>
      <p:sp>
        <p:nvSpPr>
          <p:cNvPr id="3644" name="Google Shape;3644;p232"/>
          <p:cNvSpPr txBox="1"/>
          <p:nvPr>
            <p:ph type="title"/>
          </p:nvPr>
        </p:nvSpPr>
        <p:spPr>
          <a:xfrm>
            <a:off x="761950" y="2714375"/>
            <a:ext cx="3175200" cy="1762500"/>
          </a:xfrm>
          <a:prstGeom prst="rect">
            <a:avLst/>
          </a:prstGeom>
        </p:spPr>
        <p:txBody>
          <a:bodyPr anchorCtr="0" anchor="b" bIns="0" lIns="0" spcFirstLastPara="1" rIns="228600" wrap="square" tIns="0">
            <a:noAutofit/>
          </a:bodyPr>
          <a:lstStyle/>
          <a:p>
            <a:pPr indent="0" lvl="0" marL="0" rtl="0" algn="l">
              <a:lnSpc>
                <a:spcPct val="115000"/>
              </a:lnSpc>
              <a:spcBef>
                <a:spcPts val="0"/>
              </a:spcBef>
              <a:spcAft>
                <a:spcPts val="0"/>
              </a:spcAft>
              <a:buNone/>
            </a:pPr>
            <a:r>
              <a:rPr b="0" lang="en">
                <a:solidFill>
                  <a:srgbClr val="666666"/>
                </a:solidFill>
              </a:rPr>
              <a:t>Cloud adoption </a:t>
            </a:r>
            <a:endParaRPr b="0">
              <a:solidFill>
                <a:srgbClr val="666666"/>
              </a:solidFill>
            </a:endParaRPr>
          </a:p>
          <a:p>
            <a:pPr indent="0" lvl="0" marL="0" rtl="0" algn="l">
              <a:lnSpc>
                <a:spcPct val="115000"/>
              </a:lnSpc>
              <a:spcBef>
                <a:spcPts val="0"/>
              </a:spcBef>
              <a:spcAft>
                <a:spcPts val="0"/>
              </a:spcAft>
              <a:buNone/>
            </a:pPr>
            <a:r>
              <a:rPr b="0" lang="en">
                <a:solidFill>
                  <a:srgbClr val="666666"/>
                </a:solidFill>
              </a:rPr>
              <a:t>continues </a:t>
            </a:r>
            <a:endParaRPr b="0">
              <a:solidFill>
                <a:srgbClr val="666666"/>
              </a:solidFill>
            </a:endParaRPr>
          </a:p>
          <a:p>
            <a:pPr indent="0" lvl="0" marL="0" rtl="0" algn="l">
              <a:lnSpc>
                <a:spcPct val="115000"/>
              </a:lnSpc>
              <a:spcBef>
                <a:spcPts val="0"/>
              </a:spcBef>
              <a:spcAft>
                <a:spcPts val="0"/>
              </a:spcAft>
              <a:buNone/>
            </a:pPr>
            <a:r>
              <a:rPr b="0" lang="en">
                <a:solidFill>
                  <a:srgbClr val="666666"/>
                </a:solidFill>
              </a:rPr>
              <a:t>to grow…</a:t>
            </a:r>
            <a:endParaRPr b="0">
              <a:solidFill>
                <a:srgbClr val="666666"/>
              </a:solidFill>
            </a:endParaRPr>
          </a:p>
          <a:p>
            <a:pPr indent="0" lvl="0" marL="0" rtl="0" algn="l">
              <a:lnSpc>
                <a:spcPct val="115000"/>
              </a:lnSpc>
              <a:spcBef>
                <a:spcPts val="0"/>
              </a:spcBef>
              <a:spcAft>
                <a:spcPts val="0"/>
              </a:spcAft>
              <a:buNone/>
            </a:pPr>
            <a:r>
              <a:t/>
            </a:r>
            <a:endParaRPr b="0">
              <a:solidFill>
                <a:srgbClr val="666666"/>
              </a:solidFill>
            </a:endParaRPr>
          </a:p>
          <a:p>
            <a:pPr indent="0" lvl="0" marL="0" rtl="0" algn="l">
              <a:lnSpc>
                <a:spcPct val="115000"/>
              </a:lnSpc>
              <a:spcBef>
                <a:spcPts val="0"/>
              </a:spcBef>
              <a:spcAft>
                <a:spcPts val="0"/>
              </a:spcAft>
              <a:buNone/>
            </a:pPr>
            <a:r>
              <a:rPr b="0" lang="en">
                <a:solidFill>
                  <a:srgbClr val="666666"/>
                </a:solidFill>
              </a:rPr>
              <a:t>Cloud skills are in high demand</a:t>
            </a:r>
            <a:endParaRPr b="0">
              <a:solidFill>
                <a:srgbClr val="666666"/>
              </a:solidFill>
            </a:endParaRPr>
          </a:p>
          <a:p>
            <a:pPr indent="0" lvl="0" marL="0" rtl="0" algn="l">
              <a:lnSpc>
                <a:spcPct val="115000"/>
              </a:lnSpc>
              <a:spcBef>
                <a:spcPts val="0"/>
              </a:spcBef>
              <a:spcAft>
                <a:spcPts val="0"/>
              </a:spcAft>
              <a:buNone/>
            </a:pPr>
            <a:r>
              <a:t/>
            </a:r>
            <a:endParaRPr b="0">
              <a:highlight>
                <a:srgbClr val="FFFFFF"/>
              </a:highlight>
              <a:latin typeface="Roboto"/>
              <a:ea typeface="Roboto"/>
              <a:cs typeface="Roboto"/>
              <a:sym typeface="Roboto"/>
            </a:endParaRPr>
          </a:p>
        </p:txBody>
      </p:sp>
      <p:pic>
        <p:nvPicPr>
          <p:cNvPr id="3645" name="Google Shape;3645;p232"/>
          <p:cNvPicPr preferRelativeResize="0"/>
          <p:nvPr/>
        </p:nvPicPr>
        <p:blipFill>
          <a:blip r:embed="rId3">
            <a:alphaModFix/>
          </a:blip>
          <a:stretch>
            <a:fillRect/>
          </a:stretch>
        </p:blipFill>
        <p:spPr>
          <a:xfrm>
            <a:off x="4420420" y="636325"/>
            <a:ext cx="4723576" cy="350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9" name="Shape 3649"/>
        <p:cNvGrpSpPr/>
        <p:nvPr/>
      </p:nvGrpSpPr>
      <p:grpSpPr>
        <a:xfrm>
          <a:off x="0" y="0"/>
          <a:ext cx="0" cy="0"/>
          <a:chOff x="0" y="0"/>
          <a:chExt cx="0" cy="0"/>
        </a:xfrm>
      </p:grpSpPr>
      <p:sp>
        <p:nvSpPr>
          <p:cNvPr id="3650" name="Google Shape;3650;p233"/>
          <p:cNvSpPr txBox="1"/>
          <p:nvPr>
            <p:ph type="title"/>
          </p:nvPr>
        </p:nvSpPr>
        <p:spPr>
          <a:xfrm>
            <a:off x="514525" y="1939350"/>
            <a:ext cx="3175200" cy="1762500"/>
          </a:xfrm>
          <a:prstGeom prst="rect">
            <a:avLst/>
          </a:prstGeom>
        </p:spPr>
        <p:txBody>
          <a:bodyPr anchorCtr="0" anchor="b" bIns="0" lIns="0" spcFirstLastPara="1" rIns="228600" wrap="square" tIns="0">
            <a:noAutofit/>
          </a:bodyPr>
          <a:lstStyle/>
          <a:p>
            <a:pPr indent="0" lvl="0" marL="0" rtl="0" algn="l">
              <a:lnSpc>
                <a:spcPct val="115000"/>
              </a:lnSpc>
              <a:spcBef>
                <a:spcPts val="0"/>
              </a:spcBef>
              <a:spcAft>
                <a:spcPts val="0"/>
              </a:spcAft>
              <a:buNone/>
            </a:pPr>
            <a:r>
              <a:rPr b="0" lang="en">
                <a:solidFill>
                  <a:srgbClr val="666666"/>
                </a:solidFill>
                <a:highlight>
                  <a:srgbClr val="FFFFFF"/>
                </a:highlight>
              </a:rPr>
              <a:t>“Google Cloud </a:t>
            </a:r>
            <a:endParaRPr b="0">
              <a:solidFill>
                <a:srgbClr val="666666"/>
              </a:solidFill>
              <a:highlight>
                <a:srgbClr val="FFFFFF"/>
              </a:highlight>
            </a:endParaRPr>
          </a:p>
          <a:p>
            <a:pPr indent="0" lvl="0" marL="0" rtl="0" algn="l">
              <a:lnSpc>
                <a:spcPct val="115000"/>
              </a:lnSpc>
              <a:spcBef>
                <a:spcPts val="0"/>
              </a:spcBef>
              <a:spcAft>
                <a:spcPts val="0"/>
              </a:spcAft>
              <a:buNone/>
            </a:pPr>
            <a:r>
              <a:rPr b="0" lang="en">
                <a:solidFill>
                  <a:srgbClr val="666666"/>
                </a:solidFill>
                <a:highlight>
                  <a:srgbClr val="FFFFFF"/>
                </a:highlight>
              </a:rPr>
              <a:t>is the skill </a:t>
            </a:r>
            <a:endParaRPr b="0">
              <a:solidFill>
                <a:srgbClr val="666666"/>
              </a:solidFill>
              <a:highlight>
                <a:srgbClr val="FFFFFF"/>
              </a:highlight>
            </a:endParaRPr>
          </a:p>
          <a:p>
            <a:pPr indent="0" lvl="0" marL="0" rtl="0" algn="l">
              <a:lnSpc>
                <a:spcPct val="115000"/>
              </a:lnSpc>
              <a:spcBef>
                <a:spcPts val="0"/>
              </a:spcBef>
              <a:spcAft>
                <a:spcPts val="0"/>
              </a:spcAft>
              <a:buNone/>
            </a:pPr>
            <a:r>
              <a:rPr b="0" lang="en">
                <a:solidFill>
                  <a:srgbClr val="666666"/>
                </a:solidFill>
                <a:highlight>
                  <a:srgbClr val="FFFFFF"/>
                </a:highlight>
              </a:rPr>
              <a:t>that's seeing the fastest-growing demand” </a:t>
            </a:r>
            <a:endParaRPr b="0">
              <a:solidFill>
                <a:srgbClr val="666666"/>
              </a:solidFill>
            </a:endParaRPr>
          </a:p>
        </p:txBody>
      </p:sp>
      <p:pic>
        <p:nvPicPr>
          <p:cNvPr id="3651" name="Google Shape;3651;p233"/>
          <p:cNvPicPr preferRelativeResize="0"/>
          <p:nvPr/>
        </p:nvPicPr>
        <p:blipFill rotWithShape="1">
          <a:blip r:embed="rId3">
            <a:alphaModFix/>
          </a:blip>
          <a:srcRect b="755" l="0" r="1516" t="2335"/>
          <a:stretch/>
        </p:blipFill>
        <p:spPr>
          <a:xfrm>
            <a:off x="3814325" y="622825"/>
            <a:ext cx="5023825" cy="3710900"/>
          </a:xfrm>
          <a:prstGeom prst="rect">
            <a:avLst/>
          </a:prstGeom>
          <a:noFill/>
          <a:ln>
            <a:noFill/>
          </a:ln>
        </p:spPr>
      </p:pic>
      <p:sp>
        <p:nvSpPr>
          <p:cNvPr id="3652" name="Google Shape;3652;p233"/>
          <p:cNvSpPr txBox="1"/>
          <p:nvPr/>
        </p:nvSpPr>
        <p:spPr>
          <a:xfrm>
            <a:off x="719900" y="3958325"/>
            <a:ext cx="24594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14141"/>
                </a:solidFill>
                <a:latin typeface="Roboto"/>
                <a:ea typeface="Roboto"/>
                <a:cs typeface="Roboto"/>
                <a:sym typeface="Roboto"/>
              </a:rPr>
              <a:t>Source: Indeed Survey, December 2018</a:t>
            </a:r>
            <a:endParaRPr sz="1000">
              <a:solidFill>
                <a:srgbClr val="41414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6" name="Shape 3656"/>
        <p:cNvGrpSpPr/>
        <p:nvPr/>
      </p:nvGrpSpPr>
      <p:grpSpPr>
        <a:xfrm>
          <a:off x="0" y="0"/>
          <a:ext cx="0" cy="0"/>
          <a:chOff x="0" y="0"/>
          <a:chExt cx="0" cy="0"/>
        </a:xfrm>
      </p:grpSpPr>
      <p:sp>
        <p:nvSpPr>
          <p:cNvPr id="3657" name="Google Shape;3657;p234"/>
          <p:cNvSpPr txBox="1"/>
          <p:nvPr/>
        </p:nvSpPr>
        <p:spPr>
          <a:xfrm>
            <a:off x="762000" y="809375"/>
            <a:ext cx="3718500" cy="7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Google Sans"/>
                <a:ea typeface="Google Sans"/>
                <a:cs typeface="Google Sans"/>
                <a:sym typeface="Google Sans"/>
              </a:rPr>
              <a:t>Preparing for a</a:t>
            </a:r>
            <a:br>
              <a:rPr b="1" lang="en" sz="2400">
                <a:solidFill>
                  <a:schemeClr val="dk1"/>
                </a:solidFill>
                <a:latin typeface="Google Sans"/>
                <a:ea typeface="Google Sans"/>
                <a:cs typeface="Google Sans"/>
                <a:sym typeface="Google Sans"/>
              </a:rPr>
            </a:br>
            <a:r>
              <a:rPr b="1" lang="en" sz="2400">
                <a:solidFill>
                  <a:schemeClr val="dk1"/>
                </a:solidFill>
                <a:latin typeface="Google Sans"/>
                <a:ea typeface="Google Sans"/>
                <a:cs typeface="Google Sans"/>
                <a:sym typeface="Google Sans"/>
              </a:rPr>
              <a:t>new paradigm</a:t>
            </a:r>
            <a:endParaRPr b="1" sz="2400">
              <a:solidFill>
                <a:schemeClr val="dk1"/>
              </a:solidFill>
              <a:latin typeface="Google Sans"/>
              <a:ea typeface="Google Sans"/>
              <a:cs typeface="Google Sans"/>
              <a:sym typeface="Google Sans"/>
            </a:endParaRPr>
          </a:p>
        </p:txBody>
      </p:sp>
      <p:sp>
        <p:nvSpPr>
          <p:cNvPr id="3658" name="Google Shape;3658;p234"/>
          <p:cNvSpPr/>
          <p:nvPr/>
        </p:nvSpPr>
        <p:spPr>
          <a:xfrm>
            <a:off x="3997050" y="0"/>
            <a:ext cx="1149900" cy="180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r">
              <a:lnSpc>
                <a:spcPct val="115000"/>
              </a:lnSpc>
              <a:spcBef>
                <a:spcPts val="0"/>
              </a:spcBef>
              <a:spcAft>
                <a:spcPts val="0"/>
              </a:spcAft>
              <a:buNone/>
            </a:pPr>
            <a:r>
              <a:t/>
            </a:r>
            <a:endParaRPr/>
          </a:p>
        </p:txBody>
      </p:sp>
      <p:pic>
        <p:nvPicPr>
          <p:cNvPr id="3659" name="Google Shape;3659;p234"/>
          <p:cNvPicPr preferRelativeResize="0"/>
          <p:nvPr/>
        </p:nvPicPr>
        <p:blipFill rotWithShape="1">
          <a:blip r:embed="rId3">
            <a:alphaModFix/>
          </a:blip>
          <a:srcRect b="0" l="17274" r="17018" t="4952"/>
          <a:stretch/>
        </p:blipFill>
        <p:spPr>
          <a:xfrm>
            <a:off x="4663375" y="0"/>
            <a:ext cx="4480427" cy="4320625"/>
          </a:xfrm>
          <a:prstGeom prst="rect">
            <a:avLst/>
          </a:prstGeom>
          <a:noFill/>
          <a:ln>
            <a:noFill/>
          </a:ln>
        </p:spPr>
      </p:pic>
      <p:sp>
        <p:nvSpPr>
          <p:cNvPr id="3660" name="Google Shape;3660;p234"/>
          <p:cNvSpPr/>
          <p:nvPr/>
        </p:nvSpPr>
        <p:spPr>
          <a:xfrm>
            <a:off x="-2200" y="2036875"/>
            <a:ext cx="845400" cy="229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1" name="Google Shape;3661;p234"/>
          <p:cNvCxnSpPr>
            <a:stCxn id="3662" idx="4"/>
          </p:cNvCxnSpPr>
          <p:nvPr/>
        </p:nvCxnSpPr>
        <p:spPr>
          <a:xfrm>
            <a:off x="843300" y="2358100"/>
            <a:ext cx="3834900" cy="1666500"/>
          </a:xfrm>
          <a:prstGeom prst="bentConnector3">
            <a:avLst>
              <a:gd fmla="val 83" name="adj1"/>
            </a:avLst>
          </a:prstGeom>
          <a:noFill/>
          <a:ln cap="flat" cmpd="sng" w="9525">
            <a:solidFill>
              <a:srgbClr val="BDC1C6"/>
            </a:solidFill>
            <a:prstDash val="solid"/>
            <a:round/>
            <a:headEnd len="med" w="med" type="none"/>
            <a:tailEnd len="med" w="med" type="none"/>
          </a:ln>
        </p:spPr>
      </p:cxnSp>
      <p:grpSp>
        <p:nvGrpSpPr>
          <p:cNvPr id="3663" name="Google Shape;3663;p234"/>
          <p:cNvGrpSpPr/>
          <p:nvPr/>
        </p:nvGrpSpPr>
        <p:grpSpPr>
          <a:xfrm>
            <a:off x="762000" y="2885300"/>
            <a:ext cx="3068350" cy="453300"/>
            <a:chOff x="762000" y="2351900"/>
            <a:chExt cx="3068350" cy="453300"/>
          </a:xfrm>
        </p:grpSpPr>
        <p:sp>
          <p:nvSpPr>
            <p:cNvPr id="3664" name="Google Shape;3664;p234"/>
            <p:cNvSpPr txBox="1"/>
            <p:nvPr/>
          </p:nvSpPr>
          <p:spPr>
            <a:xfrm>
              <a:off x="1138450" y="2351900"/>
              <a:ext cx="2691900" cy="4533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a:solidFill>
                    <a:schemeClr val="accent1"/>
                  </a:solidFill>
                  <a:latin typeface="Google Sans"/>
                  <a:ea typeface="Google Sans"/>
                  <a:cs typeface="Google Sans"/>
                  <a:sym typeface="Google Sans"/>
                </a:rPr>
                <a:t>70%</a:t>
              </a:r>
              <a:r>
                <a:rPr lang="en">
                  <a:solidFill>
                    <a:srgbClr val="3C4043"/>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of IT decision-makers said their teams face a </a:t>
              </a:r>
              <a:r>
                <a:rPr lang="en">
                  <a:solidFill>
                    <a:schemeClr val="accent1"/>
                  </a:solidFill>
                  <a:latin typeface="Google Sans"/>
                  <a:ea typeface="Google Sans"/>
                  <a:cs typeface="Google Sans"/>
                  <a:sym typeface="Google Sans"/>
                </a:rPr>
                <a:t>shortage of necessary skills</a:t>
              </a:r>
              <a:endParaRPr>
                <a:solidFill>
                  <a:schemeClr val="accent1"/>
                </a:solidFill>
                <a:latin typeface="Google Sans"/>
                <a:ea typeface="Google Sans"/>
                <a:cs typeface="Google Sans"/>
                <a:sym typeface="Google Sans"/>
              </a:endParaRPr>
            </a:p>
          </p:txBody>
        </p:sp>
        <p:sp>
          <p:nvSpPr>
            <p:cNvPr id="3665" name="Google Shape;3665;p234"/>
            <p:cNvSpPr/>
            <p:nvPr/>
          </p:nvSpPr>
          <p:spPr>
            <a:xfrm>
              <a:off x="762000" y="2497250"/>
              <a:ext cx="162600" cy="16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234"/>
          <p:cNvGrpSpPr/>
          <p:nvPr/>
        </p:nvGrpSpPr>
        <p:grpSpPr>
          <a:xfrm>
            <a:off x="762000" y="2050150"/>
            <a:ext cx="3068300" cy="453300"/>
            <a:chOff x="762000" y="2351900"/>
            <a:chExt cx="3068300" cy="453300"/>
          </a:xfrm>
        </p:grpSpPr>
        <p:sp>
          <p:nvSpPr>
            <p:cNvPr id="3667" name="Google Shape;3667;p234"/>
            <p:cNvSpPr txBox="1"/>
            <p:nvPr/>
          </p:nvSpPr>
          <p:spPr>
            <a:xfrm>
              <a:off x="1114700" y="2351900"/>
              <a:ext cx="2715600" cy="4533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Empower your teams to accelerate, optimize and de-risk your cloud transformation</a:t>
              </a:r>
              <a:endParaRPr>
                <a:solidFill>
                  <a:schemeClr val="dk1"/>
                </a:solidFill>
                <a:latin typeface="Google Sans"/>
                <a:ea typeface="Google Sans"/>
                <a:cs typeface="Google Sans"/>
                <a:sym typeface="Google Sans"/>
              </a:endParaRPr>
            </a:p>
          </p:txBody>
        </p:sp>
        <p:sp>
          <p:nvSpPr>
            <p:cNvPr id="3668" name="Google Shape;3668;p234"/>
            <p:cNvSpPr/>
            <p:nvPr/>
          </p:nvSpPr>
          <p:spPr>
            <a:xfrm>
              <a:off x="762000" y="2497250"/>
              <a:ext cx="162600" cy="16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234"/>
          <p:cNvSpPr/>
          <p:nvPr/>
        </p:nvSpPr>
        <p:spPr>
          <a:xfrm>
            <a:off x="4997425" y="4686175"/>
            <a:ext cx="3834900" cy="276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Source: 2018 IT Skills and Salary Report, Global Knowledge</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57"/>
                                        </p:tgtEl>
                                        <p:attrNameLst>
                                          <p:attrName>style.visibility</p:attrName>
                                        </p:attrNameLst>
                                      </p:cBhvr>
                                      <p:to>
                                        <p:strVal val="visible"/>
                                      </p:to>
                                    </p:set>
                                    <p:animEffect filter="fade" transition="in">
                                      <p:cBhvr>
                                        <p:cTn dur="400"/>
                                        <p:tgtEl>
                                          <p:spTgt spid="365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661"/>
                                        </p:tgtEl>
                                        <p:attrNameLst>
                                          <p:attrName>style.visibility</p:attrName>
                                        </p:attrNameLst>
                                      </p:cBhvr>
                                      <p:to>
                                        <p:strVal val="visible"/>
                                      </p:to>
                                    </p:set>
                                    <p:animEffect filter="fade" transition="in">
                                      <p:cBhvr>
                                        <p:cTn dur="400"/>
                                        <p:tgtEl>
                                          <p:spTgt spid="3661"/>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666"/>
                                        </p:tgtEl>
                                        <p:attrNameLst>
                                          <p:attrName>style.visibility</p:attrName>
                                        </p:attrNameLst>
                                      </p:cBhvr>
                                      <p:to>
                                        <p:strVal val="visible"/>
                                      </p:to>
                                    </p:set>
                                    <p:animEffect filter="fade" transition="in">
                                      <p:cBhvr>
                                        <p:cTn dur="300"/>
                                        <p:tgtEl>
                                          <p:spTgt spid="3666"/>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663"/>
                                        </p:tgtEl>
                                        <p:attrNameLst>
                                          <p:attrName>style.visibility</p:attrName>
                                        </p:attrNameLst>
                                      </p:cBhvr>
                                      <p:to>
                                        <p:strVal val="visible"/>
                                      </p:to>
                                    </p:set>
                                    <p:animEffect filter="fade" transition="in">
                                      <p:cBhvr>
                                        <p:cTn dur="300"/>
                                        <p:tgtEl>
                                          <p:spTgt spid="3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35"/>
          <p:cNvSpPr/>
          <p:nvPr/>
        </p:nvSpPr>
        <p:spPr>
          <a:xfrm>
            <a:off x="0" y="0"/>
            <a:ext cx="3179700" cy="22353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35"/>
          <p:cNvSpPr/>
          <p:nvPr/>
        </p:nvSpPr>
        <p:spPr>
          <a:xfrm>
            <a:off x="6614225" y="3823500"/>
            <a:ext cx="2529900" cy="132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6" name="Google Shape;3676;p235"/>
          <p:cNvPicPr preferRelativeResize="0"/>
          <p:nvPr/>
        </p:nvPicPr>
        <p:blipFill rotWithShape="1">
          <a:blip r:embed="rId3">
            <a:alphaModFix/>
          </a:blip>
          <a:srcRect b="0" l="17627" r="21840" t="15732"/>
          <a:stretch/>
        </p:blipFill>
        <p:spPr>
          <a:xfrm flipH="1">
            <a:off x="4480449" y="3729"/>
            <a:ext cx="4664451" cy="4334124"/>
          </a:xfrm>
          <a:prstGeom prst="rect">
            <a:avLst/>
          </a:prstGeom>
          <a:noFill/>
          <a:ln>
            <a:noFill/>
          </a:ln>
        </p:spPr>
      </p:pic>
      <p:sp>
        <p:nvSpPr>
          <p:cNvPr id="3677" name="Google Shape;3677;p235"/>
          <p:cNvSpPr/>
          <p:nvPr/>
        </p:nvSpPr>
        <p:spPr>
          <a:xfrm>
            <a:off x="5293775" y="331604"/>
            <a:ext cx="2926500" cy="2926200"/>
          </a:xfrm>
          <a:prstGeom prst="arc">
            <a:avLst>
              <a:gd fmla="val 10158183" name="adj1"/>
              <a:gd fmla="val 4752708"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8" name="Google Shape;3678;p235"/>
          <p:cNvGrpSpPr/>
          <p:nvPr/>
        </p:nvGrpSpPr>
        <p:grpSpPr>
          <a:xfrm>
            <a:off x="5074474" y="1349821"/>
            <a:ext cx="516467" cy="516467"/>
            <a:chOff x="4549000" y="3284950"/>
            <a:chExt cx="523800" cy="523800"/>
          </a:xfrm>
        </p:grpSpPr>
        <p:sp>
          <p:nvSpPr>
            <p:cNvPr id="3679" name="Google Shape;3679;p235"/>
            <p:cNvSpPr/>
            <p:nvPr/>
          </p:nvSpPr>
          <p:spPr>
            <a:xfrm>
              <a:off x="4549000" y="3284950"/>
              <a:ext cx="523800" cy="523800"/>
            </a:xfrm>
            <a:prstGeom prst="ellipse">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35"/>
            <p:cNvSpPr/>
            <p:nvPr/>
          </p:nvSpPr>
          <p:spPr>
            <a:xfrm>
              <a:off x="4672850" y="3408796"/>
              <a:ext cx="276106" cy="276106"/>
            </a:xfrm>
            <a:custGeom>
              <a:rect b="b" l="l" r="r" t="t"/>
              <a:pathLst>
                <a:path extrusionOk="0" h="142875" w="142875">
                  <a:moveTo>
                    <a:pt x="51435" y="15875"/>
                  </a:moveTo>
                  <a:cubicBezTo>
                    <a:pt x="57785" y="15875"/>
                    <a:pt x="63500" y="20955"/>
                    <a:pt x="63500" y="27305"/>
                  </a:cubicBezTo>
                  <a:cubicBezTo>
                    <a:pt x="63500" y="34290"/>
                    <a:pt x="57785" y="39370"/>
                    <a:pt x="51435" y="39370"/>
                  </a:cubicBezTo>
                  <a:cubicBezTo>
                    <a:pt x="44450" y="39370"/>
                    <a:pt x="39370" y="34290"/>
                    <a:pt x="39370" y="27305"/>
                  </a:cubicBezTo>
                  <a:cubicBezTo>
                    <a:pt x="39370" y="20955"/>
                    <a:pt x="44450" y="15875"/>
                    <a:pt x="51435" y="15875"/>
                  </a:cubicBezTo>
                  <a:close/>
                  <a:moveTo>
                    <a:pt x="90805" y="15875"/>
                  </a:moveTo>
                  <a:cubicBezTo>
                    <a:pt x="97790" y="15875"/>
                    <a:pt x="102870" y="20955"/>
                    <a:pt x="102870" y="27305"/>
                  </a:cubicBezTo>
                  <a:cubicBezTo>
                    <a:pt x="102870" y="34290"/>
                    <a:pt x="97790" y="39370"/>
                    <a:pt x="90805" y="39370"/>
                  </a:cubicBezTo>
                  <a:cubicBezTo>
                    <a:pt x="84455" y="39370"/>
                    <a:pt x="79375" y="34290"/>
                    <a:pt x="79375" y="27305"/>
                  </a:cubicBezTo>
                  <a:cubicBezTo>
                    <a:pt x="79375" y="20955"/>
                    <a:pt x="84455" y="15875"/>
                    <a:pt x="90805" y="15875"/>
                  </a:cubicBezTo>
                  <a:close/>
                  <a:moveTo>
                    <a:pt x="27305" y="47625"/>
                  </a:moveTo>
                  <a:cubicBezTo>
                    <a:pt x="34290" y="47625"/>
                    <a:pt x="39370" y="52705"/>
                    <a:pt x="39370" y="59055"/>
                  </a:cubicBezTo>
                  <a:cubicBezTo>
                    <a:pt x="39370" y="66040"/>
                    <a:pt x="34290" y="71120"/>
                    <a:pt x="27305" y="71120"/>
                  </a:cubicBezTo>
                  <a:cubicBezTo>
                    <a:pt x="20955" y="71120"/>
                    <a:pt x="15875" y="66040"/>
                    <a:pt x="15875" y="59055"/>
                  </a:cubicBezTo>
                  <a:cubicBezTo>
                    <a:pt x="15875" y="52705"/>
                    <a:pt x="20955" y="47625"/>
                    <a:pt x="27305" y="47625"/>
                  </a:cubicBezTo>
                  <a:close/>
                  <a:moveTo>
                    <a:pt x="114935" y="47625"/>
                  </a:moveTo>
                  <a:cubicBezTo>
                    <a:pt x="121285" y="47625"/>
                    <a:pt x="127000" y="52705"/>
                    <a:pt x="127000" y="59055"/>
                  </a:cubicBezTo>
                  <a:cubicBezTo>
                    <a:pt x="127000" y="66040"/>
                    <a:pt x="121285" y="71120"/>
                    <a:pt x="114935" y="71120"/>
                  </a:cubicBezTo>
                  <a:cubicBezTo>
                    <a:pt x="107950" y="71120"/>
                    <a:pt x="102870" y="66040"/>
                    <a:pt x="102870" y="59055"/>
                  </a:cubicBezTo>
                  <a:cubicBezTo>
                    <a:pt x="102870" y="52705"/>
                    <a:pt x="107950" y="47625"/>
                    <a:pt x="114935" y="47625"/>
                  </a:cubicBezTo>
                  <a:close/>
                  <a:moveTo>
                    <a:pt x="71120" y="0"/>
                  </a:moveTo>
                  <a:cubicBezTo>
                    <a:pt x="31750" y="0"/>
                    <a:pt x="0" y="31750"/>
                    <a:pt x="0" y="71120"/>
                  </a:cubicBezTo>
                  <a:cubicBezTo>
                    <a:pt x="0" y="110490"/>
                    <a:pt x="31750" y="142875"/>
                    <a:pt x="71120" y="142875"/>
                  </a:cubicBezTo>
                  <a:cubicBezTo>
                    <a:pt x="77470" y="142875"/>
                    <a:pt x="83185" y="137160"/>
                    <a:pt x="83185" y="130810"/>
                  </a:cubicBezTo>
                  <a:cubicBezTo>
                    <a:pt x="83185" y="127635"/>
                    <a:pt x="81915" y="125095"/>
                    <a:pt x="80010" y="122555"/>
                  </a:cubicBezTo>
                  <a:cubicBezTo>
                    <a:pt x="78105" y="120650"/>
                    <a:pt x="76835" y="118110"/>
                    <a:pt x="76835" y="114935"/>
                  </a:cubicBezTo>
                  <a:cubicBezTo>
                    <a:pt x="76835" y="107950"/>
                    <a:pt x="81915" y="102870"/>
                    <a:pt x="88900" y="102870"/>
                  </a:cubicBezTo>
                  <a:lnTo>
                    <a:pt x="102870" y="102870"/>
                  </a:lnTo>
                  <a:cubicBezTo>
                    <a:pt x="124460" y="102870"/>
                    <a:pt x="142875" y="85090"/>
                    <a:pt x="142875" y="63500"/>
                  </a:cubicBezTo>
                  <a:cubicBezTo>
                    <a:pt x="142875" y="27940"/>
                    <a:pt x="110490" y="0"/>
                    <a:pt x="71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235"/>
          <p:cNvGrpSpPr/>
          <p:nvPr/>
        </p:nvGrpSpPr>
        <p:grpSpPr>
          <a:xfrm>
            <a:off x="5735430" y="319708"/>
            <a:ext cx="516467" cy="516467"/>
            <a:chOff x="4789850" y="1984675"/>
            <a:chExt cx="523800" cy="523800"/>
          </a:xfrm>
        </p:grpSpPr>
        <p:sp>
          <p:nvSpPr>
            <p:cNvPr id="3682" name="Google Shape;3682;p235"/>
            <p:cNvSpPr/>
            <p:nvPr/>
          </p:nvSpPr>
          <p:spPr>
            <a:xfrm>
              <a:off x="4789850" y="1984675"/>
              <a:ext cx="523800" cy="523800"/>
            </a:xfrm>
            <a:prstGeom prst="ellipse">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35"/>
            <p:cNvSpPr/>
            <p:nvPr/>
          </p:nvSpPr>
          <p:spPr>
            <a:xfrm>
              <a:off x="4913699" y="2146047"/>
              <a:ext cx="276093" cy="201046"/>
            </a:xfrm>
            <a:custGeom>
              <a:rect b="b" l="l" r="r" t="t"/>
              <a:pathLst>
                <a:path extrusionOk="0" h="18715" w="25707">
                  <a:moveTo>
                    <a:pt x="15776" y="8197"/>
                  </a:moveTo>
                  <a:lnTo>
                    <a:pt x="21035" y="15189"/>
                  </a:lnTo>
                  <a:lnTo>
                    <a:pt x="4672" y="15189"/>
                  </a:lnTo>
                  <a:lnTo>
                    <a:pt x="8755" y="9960"/>
                  </a:lnTo>
                  <a:lnTo>
                    <a:pt x="11693" y="13455"/>
                  </a:lnTo>
                  <a:lnTo>
                    <a:pt x="15776" y="8197"/>
                  </a:lnTo>
                  <a:close/>
                  <a:moveTo>
                    <a:pt x="2322" y="1"/>
                  </a:moveTo>
                  <a:cubicBezTo>
                    <a:pt x="1029" y="1"/>
                    <a:pt x="1" y="1058"/>
                    <a:pt x="1" y="2351"/>
                  </a:cubicBezTo>
                  <a:lnTo>
                    <a:pt x="1" y="16364"/>
                  </a:lnTo>
                  <a:cubicBezTo>
                    <a:pt x="1" y="17656"/>
                    <a:pt x="1029" y="18714"/>
                    <a:pt x="2322" y="18714"/>
                  </a:cubicBezTo>
                  <a:lnTo>
                    <a:pt x="23356" y="18714"/>
                  </a:lnTo>
                  <a:cubicBezTo>
                    <a:pt x="24648" y="18714"/>
                    <a:pt x="25677" y="17656"/>
                    <a:pt x="25706" y="16364"/>
                  </a:cubicBezTo>
                  <a:lnTo>
                    <a:pt x="25706" y="2351"/>
                  </a:lnTo>
                  <a:cubicBezTo>
                    <a:pt x="25677" y="1058"/>
                    <a:pt x="24648" y="1"/>
                    <a:pt x="23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235"/>
          <p:cNvGrpSpPr/>
          <p:nvPr/>
        </p:nvGrpSpPr>
        <p:grpSpPr>
          <a:xfrm>
            <a:off x="7317350" y="367336"/>
            <a:ext cx="516467" cy="516467"/>
            <a:chOff x="6169325" y="1313500"/>
            <a:chExt cx="523800" cy="523800"/>
          </a:xfrm>
        </p:grpSpPr>
        <p:sp>
          <p:nvSpPr>
            <p:cNvPr id="3685" name="Google Shape;3685;p235"/>
            <p:cNvSpPr/>
            <p:nvPr/>
          </p:nvSpPr>
          <p:spPr>
            <a:xfrm>
              <a:off x="6169325" y="1313500"/>
              <a:ext cx="523800" cy="523800"/>
            </a:xfrm>
            <a:prstGeom prst="ellipse">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35"/>
            <p:cNvSpPr/>
            <p:nvPr/>
          </p:nvSpPr>
          <p:spPr>
            <a:xfrm>
              <a:off x="6293187" y="1437362"/>
              <a:ext cx="276093" cy="276093"/>
            </a:xfrm>
            <a:custGeom>
              <a:rect b="b" l="l" r="r" t="t"/>
              <a:pathLst>
                <a:path extrusionOk="0" h="25707" w="25707">
                  <a:moveTo>
                    <a:pt x="1264" y="1"/>
                  </a:moveTo>
                  <a:cubicBezTo>
                    <a:pt x="559" y="1"/>
                    <a:pt x="1" y="559"/>
                    <a:pt x="1" y="1264"/>
                  </a:cubicBezTo>
                  <a:lnTo>
                    <a:pt x="1" y="19272"/>
                  </a:lnTo>
                  <a:lnTo>
                    <a:pt x="5142" y="14131"/>
                  </a:lnTo>
                  <a:lnTo>
                    <a:pt x="17980" y="14131"/>
                  </a:lnTo>
                  <a:cubicBezTo>
                    <a:pt x="18685" y="14131"/>
                    <a:pt x="19243" y="13544"/>
                    <a:pt x="19272" y="12839"/>
                  </a:cubicBezTo>
                  <a:lnTo>
                    <a:pt x="19272" y="1264"/>
                  </a:lnTo>
                  <a:cubicBezTo>
                    <a:pt x="19272" y="559"/>
                    <a:pt x="18685" y="1"/>
                    <a:pt x="17980" y="1"/>
                  </a:cubicBezTo>
                  <a:close/>
                  <a:moveTo>
                    <a:pt x="21828" y="5142"/>
                  </a:moveTo>
                  <a:lnTo>
                    <a:pt x="21828" y="16687"/>
                  </a:lnTo>
                  <a:lnTo>
                    <a:pt x="5142" y="16687"/>
                  </a:lnTo>
                  <a:lnTo>
                    <a:pt x="5142" y="19272"/>
                  </a:lnTo>
                  <a:cubicBezTo>
                    <a:pt x="5142" y="19978"/>
                    <a:pt x="5700" y="20536"/>
                    <a:pt x="6405" y="20565"/>
                  </a:cubicBezTo>
                  <a:lnTo>
                    <a:pt x="20565" y="20565"/>
                  </a:lnTo>
                  <a:lnTo>
                    <a:pt x="25706" y="25706"/>
                  </a:lnTo>
                  <a:lnTo>
                    <a:pt x="25706" y="6405"/>
                  </a:lnTo>
                  <a:cubicBezTo>
                    <a:pt x="25677" y="5700"/>
                    <a:pt x="25119" y="5142"/>
                    <a:pt x="24413" y="51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235"/>
          <p:cNvGrpSpPr/>
          <p:nvPr/>
        </p:nvGrpSpPr>
        <p:grpSpPr>
          <a:xfrm>
            <a:off x="7926964" y="1349824"/>
            <a:ext cx="516467" cy="516467"/>
            <a:chOff x="7332550" y="2153475"/>
            <a:chExt cx="523800" cy="523800"/>
          </a:xfrm>
        </p:grpSpPr>
        <p:sp>
          <p:nvSpPr>
            <p:cNvPr id="3688" name="Google Shape;3688;p235"/>
            <p:cNvSpPr/>
            <p:nvPr/>
          </p:nvSpPr>
          <p:spPr>
            <a:xfrm>
              <a:off x="7332550" y="2153475"/>
              <a:ext cx="523800" cy="523800"/>
            </a:xfrm>
            <a:prstGeom prst="ellipse">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35"/>
            <p:cNvSpPr/>
            <p:nvPr/>
          </p:nvSpPr>
          <p:spPr>
            <a:xfrm>
              <a:off x="7456388" y="2262059"/>
              <a:ext cx="276122" cy="306620"/>
            </a:xfrm>
            <a:custGeom>
              <a:rect b="b" l="l" r="r" t="t"/>
              <a:pathLst>
                <a:path extrusionOk="0" h="25707" w="23150">
                  <a:moveTo>
                    <a:pt x="11575" y="14131"/>
                  </a:moveTo>
                  <a:lnTo>
                    <a:pt x="11575" y="20565"/>
                  </a:lnTo>
                  <a:lnTo>
                    <a:pt x="18009" y="20565"/>
                  </a:lnTo>
                  <a:lnTo>
                    <a:pt x="18009" y="14131"/>
                  </a:lnTo>
                  <a:close/>
                  <a:moveTo>
                    <a:pt x="20564" y="8990"/>
                  </a:moveTo>
                  <a:lnTo>
                    <a:pt x="20564" y="23121"/>
                  </a:lnTo>
                  <a:lnTo>
                    <a:pt x="2585" y="23121"/>
                  </a:lnTo>
                  <a:lnTo>
                    <a:pt x="2585" y="8990"/>
                  </a:lnTo>
                  <a:close/>
                  <a:moveTo>
                    <a:pt x="3849" y="1"/>
                  </a:moveTo>
                  <a:lnTo>
                    <a:pt x="3849" y="2557"/>
                  </a:lnTo>
                  <a:lnTo>
                    <a:pt x="2585" y="2557"/>
                  </a:lnTo>
                  <a:cubicBezTo>
                    <a:pt x="1146" y="2557"/>
                    <a:pt x="0" y="3702"/>
                    <a:pt x="0" y="5142"/>
                  </a:cubicBezTo>
                  <a:lnTo>
                    <a:pt x="0" y="23121"/>
                  </a:lnTo>
                  <a:cubicBezTo>
                    <a:pt x="0" y="24560"/>
                    <a:pt x="1146" y="25706"/>
                    <a:pt x="2585" y="25706"/>
                  </a:cubicBezTo>
                  <a:lnTo>
                    <a:pt x="20564" y="25706"/>
                  </a:lnTo>
                  <a:cubicBezTo>
                    <a:pt x="21975" y="25706"/>
                    <a:pt x="23150" y="24560"/>
                    <a:pt x="23150" y="23121"/>
                  </a:cubicBezTo>
                  <a:lnTo>
                    <a:pt x="23150" y="5142"/>
                  </a:lnTo>
                  <a:cubicBezTo>
                    <a:pt x="23150" y="3702"/>
                    <a:pt x="21975" y="2557"/>
                    <a:pt x="20564" y="2557"/>
                  </a:cubicBezTo>
                  <a:lnTo>
                    <a:pt x="19272" y="2557"/>
                  </a:lnTo>
                  <a:lnTo>
                    <a:pt x="19272" y="1"/>
                  </a:lnTo>
                  <a:lnTo>
                    <a:pt x="16716" y="1"/>
                  </a:lnTo>
                  <a:lnTo>
                    <a:pt x="16716" y="2557"/>
                  </a:lnTo>
                  <a:lnTo>
                    <a:pt x="6434" y="2557"/>
                  </a:lnTo>
                  <a:lnTo>
                    <a:pt x="6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235"/>
          <p:cNvGrpSpPr/>
          <p:nvPr/>
        </p:nvGrpSpPr>
        <p:grpSpPr>
          <a:xfrm>
            <a:off x="7578183" y="2453274"/>
            <a:ext cx="516467" cy="516467"/>
            <a:chOff x="7332550" y="3568800"/>
            <a:chExt cx="523800" cy="523800"/>
          </a:xfrm>
        </p:grpSpPr>
        <p:sp>
          <p:nvSpPr>
            <p:cNvPr id="3691" name="Google Shape;3691;p235"/>
            <p:cNvSpPr/>
            <p:nvPr/>
          </p:nvSpPr>
          <p:spPr>
            <a:xfrm>
              <a:off x="7332550" y="3568800"/>
              <a:ext cx="523800" cy="523800"/>
            </a:xfrm>
            <a:prstGeom prst="ellipse">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35"/>
            <p:cNvSpPr/>
            <p:nvPr/>
          </p:nvSpPr>
          <p:spPr>
            <a:xfrm>
              <a:off x="7456413" y="3698803"/>
              <a:ext cx="276082" cy="263785"/>
            </a:xfrm>
            <a:custGeom>
              <a:rect b="b" l="l" r="r" t="t"/>
              <a:pathLst>
                <a:path extrusionOk="0" h="24561" w="25706">
                  <a:moveTo>
                    <a:pt x="17539" y="2351"/>
                  </a:moveTo>
                  <a:lnTo>
                    <a:pt x="17539" y="4701"/>
                  </a:lnTo>
                  <a:lnTo>
                    <a:pt x="12868" y="4701"/>
                  </a:lnTo>
                  <a:lnTo>
                    <a:pt x="12868" y="2351"/>
                  </a:lnTo>
                  <a:close/>
                  <a:moveTo>
                    <a:pt x="12868" y="8197"/>
                  </a:moveTo>
                  <a:lnTo>
                    <a:pt x="19272" y="11693"/>
                  </a:lnTo>
                  <a:lnTo>
                    <a:pt x="12868" y="16364"/>
                  </a:lnTo>
                  <a:lnTo>
                    <a:pt x="12868" y="8197"/>
                  </a:lnTo>
                  <a:close/>
                  <a:moveTo>
                    <a:pt x="12868" y="1"/>
                  </a:moveTo>
                  <a:cubicBezTo>
                    <a:pt x="11546" y="1"/>
                    <a:pt x="10518" y="1059"/>
                    <a:pt x="10518" y="2351"/>
                  </a:cubicBezTo>
                  <a:lnTo>
                    <a:pt x="10518" y="4701"/>
                  </a:lnTo>
                  <a:lnTo>
                    <a:pt x="4671" y="4701"/>
                  </a:lnTo>
                  <a:lnTo>
                    <a:pt x="4671" y="17539"/>
                  </a:lnTo>
                  <a:cubicBezTo>
                    <a:pt x="4671" y="18832"/>
                    <a:pt x="5729" y="19890"/>
                    <a:pt x="7022" y="19890"/>
                  </a:cubicBezTo>
                  <a:lnTo>
                    <a:pt x="23356" y="19890"/>
                  </a:lnTo>
                  <a:cubicBezTo>
                    <a:pt x="24648" y="19890"/>
                    <a:pt x="25706" y="18832"/>
                    <a:pt x="25706" y="17539"/>
                  </a:cubicBezTo>
                  <a:lnTo>
                    <a:pt x="25706" y="4701"/>
                  </a:lnTo>
                  <a:lnTo>
                    <a:pt x="19860" y="4701"/>
                  </a:lnTo>
                  <a:lnTo>
                    <a:pt x="19860" y="2351"/>
                  </a:lnTo>
                  <a:cubicBezTo>
                    <a:pt x="19860" y="1059"/>
                    <a:pt x="18831" y="1"/>
                    <a:pt x="17539" y="1"/>
                  </a:cubicBezTo>
                  <a:close/>
                  <a:moveTo>
                    <a:pt x="0" y="9372"/>
                  </a:moveTo>
                  <a:lnTo>
                    <a:pt x="0" y="22210"/>
                  </a:lnTo>
                  <a:cubicBezTo>
                    <a:pt x="0" y="23503"/>
                    <a:pt x="1058" y="24561"/>
                    <a:pt x="2351" y="24561"/>
                  </a:cubicBezTo>
                  <a:lnTo>
                    <a:pt x="18685" y="24561"/>
                  </a:lnTo>
                  <a:cubicBezTo>
                    <a:pt x="19977" y="24561"/>
                    <a:pt x="21035" y="23503"/>
                    <a:pt x="21035" y="22210"/>
                  </a:cubicBezTo>
                  <a:lnTo>
                    <a:pt x="2351" y="22210"/>
                  </a:lnTo>
                  <a:lnTo>
                    <a:pt x="2351" y="937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3" name="Google Shape;3693;p235"/>
          <p:cNvSpPr txBox="1"/>
          <p:nvPr/>
        </p:nvSpPr>
        <p:spPr>
          <a:xfrm>
            <a:off x="761950" y="457175"/>
            <a:ext cx="3718500" cy="3522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rgbClr val="000000"/>
              </a:buClr>
              <a:buSzPts val="1100"/>
              <a:buFont typeface="Arial"/>
              <a:buNone/>
            </a:pPr>
            <a:r>
              <a:rPr b="1" lang="en" sz="2400">
                <a:solidFill>
                  <a:srgbClr val="434343"/>
                </a:solidFill>
                <a:latin typeface="Google Sans"/>
                <a:ea typeface="Google Sans"/>
                <a:cs typeface="Google Sans"/>
                <a:sym typeface="Google Sans"/>
              </a:rPr>
              <a:t>Traditional training focuses on features and functions</a:t>
            </a:r>
            <a:endParaRPr b="1" sz="2400">
              <a:solidFill>
                <a:srgbClr val="434343"/>
              </a:solidFill>
              <a:latin typeface="Google Sans"/>
              <a:ea typeface="Google Sans"/>
              <a:cs typeface="Google Sans"/>
              <a:sym typeface="Google Sans"/>
            </a:endParaRPr>
          </a:p>
        </p:txBody>
      </p:sp>
      <p:grpSp>
        <p:nvGrpSpPr>
          <p:cNvPr id="3694" name="Google Shape;3694;p235"/>
          <p:cNvGrpSpPr/>
          <p:nvPr/>
        </p:nvGrpSpPr>
        <p:grpSpPr>
          <a:xfrm>
            <a:off x="761950" y="1857442"/>
            <a:ext cx="3718415" cy="1321258"/>
            <a:chOff x="761950" y="1857442"/>
            <a:chExt cx="3718415" cy="1321258"/>
          </a:xfrm>
        </p:grpSpPr>
        <p:grpSp>
          <p:nvGrpSpPr>
            <p:cNvPr id="3695" name="Google Shape;3695;p235"/>
            <p:cNvGrpSpPr/>
            <p:nvPr/>
          </p:nvGrpSpPr>
          <p:grpSpPr>
            <a:xfrm>
              <a:off x="761950" y="2006600"/>
              <a:ext cx="2418000" cy="1172100"/>
              <a:chOff x="761950" y="1854200"/>
              <a:chExt cx="2418000" cy="1172100"/>
            </a:xfrm>
          </p:grpSpPr>
          <p:sp>
            <p:nvSpPr>
              <p:cNvPr id="3696" name="Google Shape;3696;p235"/>
              <p:cNvSpPr txBox="1"/>
              <p:nvPr/>
            </p:nvSpPr>
            <p:spPr>
              <a:xfrm>
                <a:off x="761950" y="2006600"/>
                <a:ext cx="2418000" cy="10197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Google Sans"/>
                    <a:ea typeface="Google Sans"/>
                    <a:cs typeface="Google Sans"/>
                    <a:sym typeface="Google Sans"/>
                  </a:rPr>
                  <a:t>…as a result your teams </a:t>
                </a:r>
                <a:r>
                  <a:rPr b="1" lang="en">
                    <a:solidFill>
                      <a:schemeClr val="accent1"/>
                    </a:solidFill>
                    <a:latin typeface="Google Sans"/>
                    <a:ea typeface="Google Sans"/>
                    <a:cs typeface="Google Sans"/>
                    <a:sym typeface="Google Sans"/>
                  </a:rPr>
                  <a:t>struggle to be innovative, creative and strategic</a:t>
                </a:r>
                <a:endParaRPr b="1">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b="1">
                  <a:solidFill>
                    <a:srgbClr val="434343"/>
                  </a:solidFill>
                  <a:latin typeface="Google Sans"/>
                  <a:ea typeface="Google Sans"/>
                  <a:cs typeface="Google Sans"/>
                  <a:sym typeface="Google Sans"/>
                </a:endParaRPr>
              </a:p>
            </p:txBody>
          </p:sp>
          <p:cxnSp>
            <p:nvCxnSpPr>
              <p:cNvPr id="3697" name="Google Shape;3697;p235"/>
              <p:cNvCxnSpPr/>
              <p:nvPr/>
            </p:nvCxnSpPr>
            <p:spPr>
              <a:xfrm>
                <a:off x="761950" y="1854200"/>
                <a:ext cx="333600" cy="0"/>
              </a:xfrm>
              <a:prstGeom prst="straightConnector1">
                <a:avLst/>
              </a:prstGeom>
              <a:noFill/>
              <a:ln cap="flat" cmpd="sng" w="28575">
                <a:solidFill>
                  <a:schemeClr val="accent1"/>
                </a:solidFill>
                <a:prstDash val="solid"/>
                <a:round/>
                <a:headEnd len="med" w="med" type="none"/>
                <a:tailEnd len="med" w="med" type="none"/>
              </a:ln>
            </p:spPr>
          </p:cxnSp>
        </p:grpSp>
        <p:grpSp>
          <p:nvGrpSpPr>
            <p:cNvPr id="3698" name="Google Shape;3698;p235"/>
            <p:cNvGrpSpPr/>
            <p:nvPr/>
          </p:nvGrpSpPr>
          <p:grpSpPr>
            <a:xfrm>
              <a:off x="930225" y="1857442"/>
              <a:ext cx="3550140" cy="137358"/>
              <a:chOff x="930242" y="1390897"/>
              <a:chExt cx="3573008" cy="138900"/>
            </a:xfrm>
          </p:grpSpPr>
          <p:cxnSp>
            <p:nvCxnSpPr>
              <p:cNvPr id="3699" name="Google Shape;3699;p235"/>
              <p:cNvCxnSpPr/>
              <p:nvPr/>
            </p:nvCxnSpPr>
            <p:spPr>
              <a:xfrm rot="10800000">
                <a:off x="930242" y="1390897"/>
                <a:ext cx="0" cy="138900"/>
              </a:xfrm>
              <a:prstGeom prst="straightConnector1">
                <a:avLst/>
              </a:prstGeom>
              <a:noFill/>
              <a:ln cap="flat" cmpd="sng" w="9525">
                <a:solidFill>
                  <a:schemeClr val="dk2"/>
                </a:solidFill>
                <a:prstDash val="solid"/>
                <a:round/>
                <a:headEnd len="med" w="med" type="none"/>
                <a:tailEnd len="med" w="med" type="none"/>
              </a:ln>
            </p:spPr>
          </p:cxnSp>
          <p:cxnSp>
            <p:nvCxnSpPr>
              <p:cNvPr id="3700" name="Google Shape;3700;p235"/>
              <p:cNvCxnSpPr/>
              <p:nvPr/>
            </p:nvCxnSpPr>
            <p:spPr>
              <a:xfrm>
                <a:off x="930250" y="1395974"/>
                <a:ext cx="35730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701" name="Google Shape;3701;p235"/>
          <p:cNvGrpSpPr/>
          <p:nvPr/>
        </p:nvGrpSpPr>
        <p:grpSpPr>
          <a:xfrm>
            <a:off x="761950" y="3020725"/>
            <a:ext cx="3251100" cy="1132400"/>
            <a:chOff x="761950" y="3020725"/>
            <a:chExt cx="3251100" cy="1132400"/>
          </a:xfrm>
        </p:grpSpPr>
        <p:sp>
          <p:nvSpPr>
            <p:cNvPr id="3702" name="Google Shape;3702;p235"/>
            <p:cNvSpPr txBox="1"/>
            <p:nvPr/>
          </p:nvSpPr>
          <p:spPr>
            <a:xfrm>
              <a:off x="761950" y="3465825"/>
              <a:ext cx="3251100" cy="6873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Google Sans"/>
                  <a:ea typeface="Google Sans"/>
                  <a:cs typeface="Google Sans"/>
                  <a:sym typeface="Google Sans"/>
                </a:rPr>
                <a:t>What if you could easily </a:t>
              </a:r>
              <a:r>
                <a:rPr b="1" lang="en">
                  <a:solidFill>
                    <a:schemeClr val="accent1"/>
                  </a:solidFill>
                  <a:latin typeface="Google Sans"/>
                  <a:ea typeface="Google Sans"/>
                  <a:cs typeface="Google Sans"/>
                  <a:sym typeface="Google Sans"/>
                </a:rPr>
                <a:t>equip</a:t>
              </a:r>
              <a:br>
                <a:rPr b="1" lang="en">
                  <a:solidFill>
                    <a:schemeClr val="accent1"/>
                  </a:solidFill>
                  <a:latin typeface="Google Sans"/>
                  <a:ea typeface="Google Sans"/>
                  <a:cs typeface="Google Sans"/>
                  <a:sym typeface="Google Sans"/>
                </a:rPr>
              </a:br>
              <a:r>
                <a:rPr b="1" lang="en">
                  <a:solidFill>
                    <a:schemeClr val="accent1"/>
                  </a:solidFill>
                  <a:latin typeface="Google Sans"/>
                  <a:ea typeface="Google Sans"/>
                  <a:cs typeface="Google Sans"/>
                  <a:sym typeface="Google Sans"/>
                </a:rPr>
                <a:t>your</a:t>
              </a:r>
              <a:r>
                <a:rPr b="1" lang="en">
                  <a:solidFill>
                    <a:schemeClr val="accent1"/>
                  </a:solidFill>
                  <a:latin typeface="Google Sans"/>
                  <a:ea typeface="Google Sans"/>
                  <a:cs typeface="Google Sans"/>
                  <a:sym typeface="Google Sans"/>
                </a:rPr>
                <a:t> teams</a:t>
              </a:r>
              <a:r>
                <a:rPr lang="en">
                  <a:solidFill>
                    <a:srgbClr val="434343"/>
                  </a:solidFill>
                  <a:latin typeface="Google Sans"/>
                  <a:ea typeface="Google Sans"/>
                  <a:cs typeface="Google Sans"/>
                  <a:sym typeface="Google Sans"/>
                </a:rPr>
                <a:t> to thrive in a</a:t>
              </a:r>
              <a:br>
                <a:rPr lang="en">
                  <a:solidFill>
                    <a:srgbClr val="434343"/>
                  </a:solidFill>
                  <a:latin typeface="Google Sans"/>
                  <a:ea typeface="Google Sans"/>
                  <a:cs typeface="Google Sans"/>
                  <a:sym typeface="Google Sans"/>
                </a:rPr>
              </a:br>
              <a:r>
                <a:rPr lang="en">
                  <a:solidFill>
                    <a:srgbClr val="434343"/>
                  </a:solidFill>
                  <a:latin typeface="Google Sans"/>
                  <a:ea typeface="Google Sans"/>
                  <a:cs typeface="Google Sans"/>
                  <a:sym typeface="Google Sans"/>
                </a:rPr>
                <a:t>dynamic, </a:t>
              </a:r>
              <a:r>
                <a:rPr b="1" lang="en">
                  <a:solidFill>
                    <a:schemeClr val="accent1"/>
                  </a:solidFill>
                  <a:latin typeface="Google Sans"/>
                  <a:ea typeface="Google Sans"/>
                  <a:cs typeface="Google Sans"/>
                  <a:sym typeface="Google Sans"/>
                </a:rPr>
                <a:t>cloud-first world</a:t>
              </a:r>
              <a:r>
                <a:rPr lang="en">
                  <a:solidFill>
                    <a:srgbClr val="434343"/>
                  </a:solidFill>
                  <a:latin typeface="Google Sans"/>
                  <a:ea typeface="Google Sans"/>
                  <a:cs typeface="Google Sans"/>
                  <a:sym typeface="Google Sans"/>
                </a:rPr>
                <a:t>?</a:t>
              </a:r>
              <a:endParaRPr>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b="1">
                <a:solidFill>
                  <a:srgbClr val="434343"/>
                </a:solidFill>
                <a:latin typeface="Google Sans"/>
                <a:ea typeface="Google Sans"/>
                <a:cs typeface="Google Sans"/>
                <a:sym typeface="Google Sans"/>
              </a:endParaRPr>
            </a:p>
          </p:txBody>
        </p:sp>
        <p:cxnSp>
          <p:nvCxnSpPr>
            <p:cNvPr id="3703" name="Google Shape;3703;p235"/>
            <p:cNvCxnSpPr/>
            <p:nvPr/>
          </p:nvCxnSpPr>
          <p:spPr>
            <a:xfrm>
              <a:off x="761950" y="3313413"/>
              <a:ext cx="333600" cy="0"/>
            </a:xfrm>
            <a:prstGeom prst="straightConnector1">
              <a:avLst/>
            </a:prstGeom>
            <a:noFill/>
            <a:ln cap="flat" cmpd="sng" w="28575">
              <a:solidFill>
                <a:schemeClr val="accent1"/>
              </a:solidFill>
              <a:prstDash val="solid"/>
              <a:round/>
              <a:headEnd len="med" w="med" type="none"/>
              <a:tailEnd len="med" w="med" type="none"/>
            </a:ln>
          </p:spPr>
        </p:cxnSp>
        <p:cxnSp>
          <p:nvCxnSpPr>
            <p:cNvPr id="3704" name="Google Shape;3704;p235"/>
            <p:cNvCxnSpPr/>
            <p:nvPr/>
          </p:nvCxnSpPr>
          <p:spPr>
            <a:xfrm rot="10800000">
              <a:off x="930225" y="3020725"/>
              <a:ext cx="0" cy="2790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94"/>
                                        </p:tgtEl>
                                        <p:attrNameLst>
                                          <p:attrName>style.visibility</p:attrName>
                                        </p:attrNameLst>
                                      </p:cBhvr>
                                      <p:to>
                                        <p:strVal val="visible"/>
                                      </p:to>
                                    </p:set>
                                    <p:animEffect filter="fade" transition="in">
                                      <p:cBhvr>
                                        <p:cTn dur="400"/>
                                        <p:tgtEl>
                                          <p:spTgt spid="3694"/>
                                        </p:tgtEl>
                                      </p:cBhvr>
                                    </p:animEffect>
                                  </p:childTnLst>
                                </p:cTn>
                              </p:par>
                              <p:par>
                                <p:cTn fill="hold" nodeType="withEffect" presetClass="entr" presetID="10" presetSubtype="0">
                                  <p:stCondLst>
                                    <p:cond delay="0"/>
                                  </p:stCondLst>
                                  <p:childTnLst>
                                    <p:set>
                                      <p:cBhvr>
                                        <p:cTn dur="1" fill="hold">
                                          <p:stCondLst>
                                            <p:cond delay="0"/>
                                          </p:stCondLst>
                                        </p:cTn>
                                        <p:tgtEl>
                                          <p:spTgt spid="3677"/>
                                        </p:tgtEl>
                                        <p:attrNameLst>
                                          <p:attrName>style.visibility</p:attrName>
                                        </p:attrNameLst>
                                      </p:cBhvr>
                                      <p:to>
                                        <p:strVal val="visible"/>
                                      </p:to>
                                    </p:set>
                                    <p:animEffect filter="fade" transition="in">
                                      <p:cBhvr>
                                        <p:cTn dur="400"/>
                                        <p:tgtEl>
                                          <p:spTgt spid="3677"/>
                                        </p:tgtEl>
                                      </p:cBhvr>
                                    </p:animEffect>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3678"/>
                                        </p:tgtEl>
                                        <p:attrNameLst>
                                          <p:attrName>style.visibility</p:attrName>
                                        </p:attrNameLst>
                                      </p:cBhvr>
                                      <p:to>
                                        <p:strVal val="visible"/>
                                      </p:to>
                                    </p:set>
                                    <p:anim calcmode="lin" valueType="num">
                                      <p:cBhvr additive="base">
                                        <p:cTn dur="200"/>
                                        <p:tgtEl>
                                          <p:spTgt spid="3678"/>
                                        </p:tgtEl>
                                        <p:attrNameLst>
                                          <p:attrName>ppt_w</p:attrName>
                                        </p:attrNameLst>
                                      </p:cBhvr>
                                      <p:tavLst>
                                        <p:tav fmla="" tm="0">
                                          <p:val>
                                            <p:strVal val="0"/>
                                          </p:val>
                                        </p:tav>
                                        <p:tav fmla="" tm="100000">
                                          <p:val>
                                            <p:strVal val="#ppt_w"/>
                                          </p:val>
                                        </p:tav>
                                      </p:tavLst>
                                    </p:anim>
                                    <p:anim calcmode="lin" valueType="num">
                                      <p:cBhvr additive="base">
                                        <p:cTn dur="200"/>
                                        <p:tgtEl>
                                          <p:spTgt spid="3678"/>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3681"/>
                                        </p:tgtEl>
                                        <p:attrNameLst>
                                          <p:attrName>style.visibility</p:attrName>
                                        </p:attrNameLst>
                                      </p:cBhvr>
                                      <p:to>
                                        <p:strVal val="visible"/>
                                      </p:to>
                                    </p:set>
                                    <p:anim calcmode="lin" valueType="num">
                                      <p:cBhvr additive="base">
                                        <p:cTn dur="200"/>
                                        <p:tgtEl>
                                          <p:spTgt spid="3681"/>
                                        </p:tgtEl>
                                        <p:attrNameLst>
                                          <p:attrName>ppt_w</p:attrName>
                                        </p:attrNameLst>
                                      </p:cBhvr>
                                      <p:tavLst>
                                        <p:tav fmla="" tm="0">
                                          <p:val>
                                            <p:strVal val="0"/>
                                          </p:val>
                                        </p:tav>
                                        <p:tav fmla="" tm="100000">
                                          <p:val>
                                            <p:strVal val="#ppt_w"/>
                                          </p:val>
                                        </p:tav>
                                      </p:tavLst>
                                    </p:anim>
                                    <p:anim calcmode="lin" valueType="num">
                                      <p:cBhvr additive="base">
                                        <p:cTn dur="200"/>
                                        <p:tgtEl>
                                          <p:spTgt spid="3681"/>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3684"/>
                                        </p:tgtEl>
                                        <p:attrNameLst>
                                          <p:attrName>style.visibility</p:attrName>
                                        </p:attrNameLst>
                                      </p:cBhvr>
                                      <p:to>
                                        <p:strVal val="visible"/>
                                      </p:to>
                                    </p:set>
                                    <p:anim calcmode="lin" valueType="num">
                                      <p:cBhvr additive="base">
                                        <p:cTn dur="200"/>
                                        <p:tgtEl>
                                          <p:spTgt spid="3684"/>
                                        </p:tgtEl>
                                        <p:attrNameLst>
                                          <p:attrName>ppt_w</p:attrName>
                                        </p:attrNameLst>
                                      </p:cBhvr>
                                      <p:tavLst>
                                        <p:tav fmla="" tm="0">
                                          <p:val>
                                            <p:strVal val="0"/>
                                          </p:val>
                                        </p:tav>
                                        <p:tav fmla="" tm="100000">
                                          <p:val>
                                            <p:strVal val="#ppt_w"/>
                                          </p:val>
                                        </p:tav>
                                      </p:tavLst>
                                    </p:anim>
                                    <p:anim calcmode="lin" valueType="num">
                                      <p:cBhvr additive="base">
                                        <p:cTn dur="200"/>
                                        <p:tgtEl>
                                          <p:spTgt spid="36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687"/>
                                        </p:tgtEl>
                                        <p:attrNameLst>
                                          <p:attrName>style.visibility</p:attrName>
                                        </p:attrNameLst>
                                      </p:cBhvr>
                                      <p:to>
                                        <p:strVal val="visible"/>
                                      </p:to>
                                    </p:set>
                                    <p:anim calcmode="lin" valueType="num">
                                      <p:cBhvr additive="base">
                                        <p:cTn dur="200"/>
                                        <p:tgtEl>
                                          <p:spTgt spid="3687"/>
                                        </p:tgtEl>
                                        <p:attrNameLst>
                                          <p:attrName>ppt_w</p:attrName>
                                        </p:attrNameLst>
                                      </p:cBhvr>
                                      <p:tavLst>
                                        <p:tav fmla="" tm="0">
                                          <p:val>
                                            <p:strVal val="0"/>
                                          </p:val>
                                        </p:tav>
                                        <p:tav fmla="" tm="100000">
                                          <p:val>
                                            <p:strVal val="#ppt_w"/>
                                          </p:val>
                                        </p:tav>
                                      </p:tavLst>
                                    </p:anim>
                                    <p:anim calcmode="lin" valueType="num">
                                      <p:cBhvr additive="base">
                                        <p:cTn dur="200"/>
                                        <p:tgtEl>
                                          <p:spTgt spid="3687"/>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3690"/>
                                        </p:tgtEl>
                                        <p:attrNameLst>
                                          <p:attrName>style.visibility</p:attrName>
                                        </p:attrNameLst>
                                      </p:cBhvr>
                                      <p:to>
                                        <p:strVal val="visible"/>
                                      </p:to>
                                    </p:set>
                                    <p:anim calcmode="lin" valueType="num">
                                      <p:cBhvr additive="base">
                                        <p:cTn dur="200"/>
                                        <p:tgtEl>
                                          <p:spTgt spid="3690"/>
                                        </p:tgtEl>
                                        <p:attrNameLst>
                                          <p:attrName>ppt_w</p:attrName>
                                        </p:attrNameLst>
                                      </p:cBhvr>
                                      <p:tavLst>
                                        <p:tav fmla="" tm="0">
                                          <p:val>
                                            <p:strVal val="0"/>
                                          </p:val>
                                        </p:tav>
                                        <p:tav fmla="" tm="100000">
                                          <p:val>
                                            <p:strVal val="#ppt_w"/>
                                          </p:val>
                                        </p:tav>
                                      </p:tavLst>
                                    </p:anim>
                                    <p:anim calcmode="lin" valueType="num">
                                      <p:cBhvr additive="base">
                                        <p:cTn dur="200"/>
                                        <p:tgtEl>
                                          <p:spTgt spid="3690"/>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3701"/>
                                        </p:tgtEl>
                                        <p:attrNameLst>
                                          <p:attrName>style.visibility</p:attrName>
                                        </p:attrNameLst>
                                      </p:cBhvr>
                                      <p:to>
                                        <p:strVal val="visible"/>
                                      </p:to>
                                    </p:set>
                                    <p:animEffect filter="fade" transition="in">
                                      <p:cBhvr>
                                        <p:cTn dur="400"/>
                                        <p:tgtEl>
                                          <p:spTgt spid="3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pic>
        <p:nvPicPr>
          <p:cNvPr id="3709" name="Google Shape;3709;p236"/>
          <p:cNvPicPr preferRelativeResize="0"/>
          <p:nvPr/>
        </p:nvPicPr>
        <p:blipFill rotWithShape="1">
          <a:blip r:embed="rId3">
            <a:alphaModFix/>
          </a:blip>
          <a:srcRect b="20701" l="0" r="0" t="8185"/>
          <a:stretch/>
        </p:blipFill>
        <p:spPr>
          <a:xfrm>
            <a:off x="0" y="0"/>
            <a:ext cx="9144001" cy="4339496"/>
          </a:xfrm>
          <a:prstGeom prst="rect">
            <a:avLst/>
          </a:prstGeom>
          <a:noFill/>
          <a:ln>
            <a:noFill/>
          </a:ln>
        </p:spPr>
      </p:pic>
      <p:sp>
        <p:nvSpPr>
          <p:cNvPr id="3710" name="Google Shape;3710;p236"/>
          <p:cNvSpPr/>
          <p:nvPr/>
        </p:nvSpPr>
        <p:spPr>
          <a:xfrm>
            <a:off x="0" y="0"/>
            <a:ext cx="9144000" cy="4339500"/>
          </a:xfrm>
          <a:prstGeom prst="rect">
            <a:avLst/>
          </a:prstGeom>
          <a:solidFill>
            <a:srgbClr val="434343">
              <a:alpha val="47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36"/>
          <p:cNvSpPr/>
          <p:nvPr/>
        </p:nvSpPr>
        <p:spPr>
          <a:xfrm rot="10800000">
            <a:off x="0" y="125"/>
            <a:ext cx="9144000" cy="2339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36"/>
          <p:cNvSpPr txBox="1"/>
          <p:nvPr/>
        </p:nvSpPr>
        <p:spPr>
          <a:xfrm>
            <a:off x="761950" y="457175"/>
            <a:ext cx="6000900" cy="5643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rgbClr val="000000"/>
              </a:buClr>
              <a:buSzPts val="1100"/>
              <a:buFont typeface="Arial"/>
              <a:buNone/>
            </a:pPr>
            <a:r>
              <a:rPr b="1" lang="en" sz="2400">
                <a:solidFill>
                  <a:srgbClr val="434343"/>
                </a:solidFill>
                <a:latin typeface="Google Sans"/>
                <a:ea typeface="Google Sans"/>
                <a:cs typeface="Google Sans"/>
                <a:sym typeface="Google Sans"/>
              </a:rPr>
              <a:t>Everyone learns differently... </a:t>
            </a:r>
            <a:endParaRPr b="1" sz="2400">
              <a:solidFill>
                <a:srgbClr val="434343"/>
              </a:solidFill>
              <a:latin typeface="Google Sans"/>
              <a:ea typeface="Google Sans"/>
              <a:cs typeface="Google Sans"/>
              <a:sym typeface="Google Sans"/>
            </a:endParaRPr>
          </a:p>
        </p:txBody>
      </p:sp>
      <p:sp>
        <p:nvSpPr>
          <p:cNvPr id="3713" name="Google Shape;3713;p236"/>
          <p:cNvSpPr txBox="1"/>
          <p:nvPr/>
        </p:nvSpPr>
        <p:spPr>
          <a:xfrm>
            <a:off x="4939400" y="4339500"/>
            <a:ext cx="3443400" cy="8007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 sz="1600">
                <a:solidFill>
                  <a:srgbClr val="434343"/>
                </a:solidFill>
                <a:latin typeface="Google Sans"/>
                <a:ea typeface="Google Sans"/>
                <a:cs typeface="Google Sans"/>
                <a:sym typeface="Google Sans"/>
              </a:rPr>
              <a:t>...and values industry accredited certifications</a:t>
            </a:r>
            <a:endParaRPr b="1" sz="1600">
              <a:solidFill>
                <a:schemeClr val="accent1"/>
              </a:solidFill>
              <a:latin typeface="Google Sans"/>
              <a:ea typeface="Google Sans"/>
              <a:cs typeface="Google Sans"/>
              <a:sym typeface="Google Sans"/>
            </a:endParaRPr>
          </a:p>
        </p:txBody>
      </p:sp>
      <p:grpSp>
        <p:nvGrpSpPr>
          <p:cNvPr id="3714" name="Google Shape;3714;p236"/>
          <p:cNvGrpSpPr/>
          <p:nvPr/>
        </p:nvGrpSpPr>
        <p:grpSpPr>
          <a:xfrm>
            <a:off x="895926" y="1391725"/>
            <a:ext cx="7569900" cy="2951350"/>
            <a:chOff x="895926" y="1391725"/>
            <a:chExt cx="7569900" cy="2951350"/>
          </a:xfrm>
        </p:grpSpPr>
        <p:pic>
          <p:nvPicPr>
            <p:cNvPr id="3715" name="Google Shape;3715;p236"/>
            <p:cNvPicPr preferRelativeResize="0"/>
            <p:nvPr/>
          </p:nvPicPr>
          <p:blipFill rotWithShape="1">
            <a:blip r:embed="rId4">
              <a:alphaModFix/>
            </a:blip>
            <a:srcRect b="20689" l="9802" r="7409" t="31015"/>
            <a:stretch/>
          </p:blipFill>
          <p:spPr>
            <a:xfrm>
              <a:off x="895926" y="1391725"/>
              <a:ext cx="7569900" cy="2947773"/>
            </a:xfrm>
            <a:prstGeom prst="rect">
              <a:avLst/>
            </a:prstGeom>
            <a:noFill/>
            <a:ln>
              <a:noFill/>
            </a:ln>
          </p:spPr>
        </p:pic>
        <p:sp>
          <p:nvSpPr>
            <p:cNvPr id="3716" name="Google Shape;3716;p236"/>
            <p:cNvSpPr/>
            <p:nvPr/>
          </p:nvSpPr>
          <p:spPr>
            <a:xfrm>
              <a:off x="919675" y="2537300"/>
              <a:ext cx="1406625" cy="1406650"/>
            </a:xfrm>
            <a:custGeom>
              <a:rect b="b" l="l" r="r" t="t"/>
              <a:pathLst>
                <a:path extrusionOk="0" h="56266" w="56265">
                  <a:moveTo>
                    <a:pt x="13534" y="54548"/>
                  </a:moveTo>
                  <a:lnTo>
                    <a:pt x="10442" y="50083"/>
                  </a:lnTo>
                  <a:lnTo>
                    <a:pt x="6939" y="51113"/>
                  </a:lnTo>
                  <a:lnTo>
                    <a:pt x="4878" y="50907"/>
                  </a:lnTo>
                  <a:lnTo>
                    <a:pt x="3572" y="49602"/>
                  </a:lnTo>
                  <a:lnTo>
                    <a:pt x="2679" y="44999"/>
                  </a:lnTo>
                  <a:lnTo>
                    <a:pt x="3847" y="43488"/>
                  </a:lnTo>
                  <a:lnTo>
                    <a:pt x="0" y="39572"/>
                  </a:lnTo>
                  <a:lnTo>
                    <a:pt x="16213" y="41495"/>
                  </a:lnTo>
                  <a:lnTo>
                    <a:pt x="20747" y="45274"/>
                  </a:lnTo>
                  <a:lnTo>
                    <a:pt x="21640" y="38060"/>
                  </a:lnTo>
                  <a:lnTo>
                    <a:pt x="21434" y="36343"/>
                  </a:lnTo>
                  <a:lnTo>
                    <a:pt x="22327" y="34763"/>
                  </a:lnTo>
                  <a:lnTo>
                    <a:pt x="22946" y="28511"/>
                  </a:lnTo>
                  <a:lnTo>
                    <a:pt x="23701" y="26175"/>
                  </a:lnTo>
                  <a:lnTo>
                    <a:pt x="25350" y="24114"/>
                  </a:lnTo>
                  <a:lnTo>
                    <a:pt x="28167" y="22397"/>
                  </a:lnTo>
                  <a:lnTo>
                    <a:pt x="30915" y="21778"/>
                  </a:lnTo>
                  <a:lnTo>
                    <a:pt x="30228" y="19923"/>
                  </a:lnTo>
                  <a:lnTo>
                    <a:pt x="27823" y="17244"/>
                  </a:lnTo>
                  <a:lnTo>
                    <a:pt x="26106" y="16420"/>
                  </a:lnTo>
                  <a:lnTo>
                    <a:pt x="25900" y="14565"/>
                  </a:lnTo>
                  <a:lnTo>
                    <a:pt x="25213" y="13534"/>
                  </a:lnTo>
                  <a:lnTo>
                    <a:pt x="26656" y="8588"/>
                  </a:lnTo>
                  <a:lnTo>
                    <a:pt x="30640" y="2817"/>
                  </a:lnTo>
                  <a:lnTo>
                    <a:pt x="34968" y="412"/>
                  </a:lnTo>
                  <a:lnTo>
                    <a:pt x="37716" y="0"/>
                  </a:lnTo>
                  <a:lnTo>
                    <a:pt x="40052" y="619"/>
                  </a:lnTo>
                  <a:lnTo>
                    <a:pt x="41770" y="2542"/>
                  </a:lnTo>
                  <a:lnTo>
                    <a:pt x="43006" y="5084"/>
                  </a:lnTo>
                  <a:lnTo>
                    <a:pt x="43556" y="7901"/>
                  </a:lnTo>
                  <a:lnTo>
                    <a:pt x="44724" y="8382"/>
                  </a:lnTo>
                  <a:lnTo>
                    <a:pt x="45205" y="9824"/>
                  </a:lnTo>
                  <a:lnTo>
                    <a:pt x="46372" y="10168"/>
                  </a:lnTo>
                  <a:lnTo>
                    <a:pt x="47334" y="11336"/>
                  </a:lnTo>
                  <a:lnTo>
                    <a:pt x="47746" y="12916"/>
                  </a:lnTo>
                  <a:lnTo>
                    <a:pt x="47403" y="15664"/>
                  </a:lnTo>
                  <a:lnTo>
                    <a:pt x="48296" y="16626"/>
                  </a:lnTo>
                  <a:lnTo>
                    <a:pt x="49464" y="16832"/>
                  </a:lnTo>
                  <a:lnTo>
                    <a:pt x="49533" y="18343"/>
                  </a:lnTo>
                  <a:lnTo>
                    <a:pt x="48296" y="19442"/>
                  </a:lnTo>
                  <a:lnTo>
                    <a:pt x="50632" y="22603"/>
                  </a:lnTo>
                  <a:lnTo>
                    <a:pt x="53998" y="25145"/>
                  </a:lnTo>
                  <a:lnTo>
                    <a:pt x="55441" y="28511"/>
                  </a:lnTo>
                  <a:lnTo>
                    <a:pt x="55578" y="32221"/>
                  </a:lnTo>
                  <a:lnTo>
                    <a:pt x="55510" y="38198"/>
                  </a:lnTo>
                  <a:lnTo>
                    <a:pt x="55304" y="41633"/>
                  </a:lnTo>
                  <a:lnTo>
                    <a:pt x="54960" y="49602"/>
                  </a:lnTo>
                  <a:lnTo>
                    <a:pt x="55922" y="51388"/>
                  </a:lnTo>
                  <a:lnTo>
                    <a:pt x="56265" y="54548"/>
                  </a:lnTo>
                  <a:lnTo>
                    <a:pt x="51731" y="53999"/>
                  </a:lnTo>
                  <a:lnTo>
                    <a:pt x="49258" y="55854"/>
                  </a:lnTo>
                  <a:lnTo>
                    <a:pt x="47815" y="56266"/>
                  </a:lnTo>
                  <a:lnTo>
                    <a:pt x="45548" y="55579"/>
                  </a:lnTo>
                  <a:lnTo>
                    <a:pt x="42319" y="55785"/>
                  </a:lnTo>
                  <a:lnTo>
                    <a:pt x="40396" y="55235"/>
                  </a:lnTo>
                  <a:lnTo>
                    <a:pt x="37304" y="53586"/>
                  </a:lnTo>
                  <a:lnTo>
                    <a:pt x="37922" y="51594"/>
                  </a:lnTo>
                  <a:lnTo>
                    <a:pt x="35861" y="49533"/>
                  </a:lnTo>
                  <a:lnTo>
                    <a:pt x="34487" y="49808"/>
                  </a:lnTo>
                  <a:lnTo>
                    <a:pt x="31465" y="51732"/>
                  </a:lnTo>
                  <a:lnTo>
                    <a:pt x="29060" y="52281"/>
                  </a:lnTo>
                  <a:lnTo>
                    <a:pt x="30159" y="53999"/>
                  </a:lnTo>
                  <a:close/>
                </a:path>
              </a:pathLst>
            </a:custGeom>
            <a:noFill/>
            <a:ln cap="flat" cmpd="sng" w="9525">
              <a:solidFill>
                <a:srgbClr val="FFFFFF"/>
              </a:solidFill>
              <a:prstDash val="dash"/>
              <a:round/>
              <a:headEnd len="med" w="med" type="none"/>
              <a:tailEnd len="med" w="med" type="none"/>
            </a:ln>
          </p:spPr>
        </p:sp>
        <p:sp>
          <p:nvSpPr>
            <p:cNvPr id="3717" name="Google Shape;3717;p236"/>
            <p:cNvSpPr/>
            <p:nvPr/>
          </p:nvSpPr>
          <p:spPr>
            <a:xfrm>
              <a:off x="2949525" y="1436875"/>
              <a:ext cx="802500" cy="1314450"/>
            </a:xfrm>
            <a:custGeom>
              <a:rect b="b" l="l" r="r" t="t"/>
              <a:pathLst>
                <a:path extrusionOk="0" h="52578" w="32100">
                  <a:moveTo>
                    <a:pt x="0" y="32671"/>
                  </a:moveTo>
                  <a:lnTo>
                    <a:pt x="96" y="26289"/>
                  </a:lnTo>
                  <a:lnTo>
                    <a:pt x="762" y="22860"/>
                  </a:lnTo>
                  <a:lnTo>
                    <a:pt x="1048" y="18097"/>
                  </a:lnTo>
                  <a:lnTo>
                    <a:pt x="1715" y="15811"/>
                  </a:lnTo>
                  <a:lnTo>
                    <a:pt x="1524" y="14192"/>
                  </a:lnTo>
                  <a:lnTo>
                    <a:pt x="3715" y="11811"/>
                  </a:lnTo>
                  <a:lnTo>
                    <a:pt x="6763" y="10096"/>
                  </a:lnTo>
                  <a:lnTo>
                    <a:pt x="10002" y="9144"/>
                  </a:lnTo>
                  <a:lnTo>
                    <a:pt x="9906" y="7334"/>
                  </a:lnTo>
                  <a:lnTo>
                    <a:pt x="10002" y="4953"/>
                  </a:lnTo>
                  <a:lnTo>
                    <a:pt x="10668" y="2572"/>
                  </a:lnTo>
                  <a:lnTo>
                    <a:pt x="12097" y="1143"/>
                  </a:lnTo>
                  <a:lnTo>
                    <a:pt x="14288" y="95"/>
                  </a:lnTo>
                  <a:lnTo>
                    <a:pt x="16669" y="0"/>
                  </a:lnTo>
                  <a:lnTo>
                    <a:pt x="18860" y="1048"/>
                  </a:lnTo>
                  <a:lnTo>
                    <a:pt x="20384" y="3048"/>
                  </a:lnTo>
                  <a:lnTo>
                    <a:pt x="21336" y="5048"/>
                  </a:lnTo>
                  <a:lnTo>
                    <a:pt x="21527" y="7715"/>
                  </a:lnTo>
                  <a:lnTo>
                    <a:pt x="22194" y="8763"/>
                  </a:lnTo>
                  <a:lnTo>
                    <a:pt x="25432" y="9430"/>
                  </a:lnTo>
                  <a:lnTo>
                    <a:pt x="29242" y="11430"/>
                  </a:lnTo>
                  <a:lnTo>
                    <a:pt x="30671" y="15145"/>
                  </a:lnTo>
                  <a:lnTo>
                    <a:pt x="31242" y="17526"/>
                  </a:lnTo>
                  <a:lnTo>
                    <a:pt x="31433" y="21431"/>
                  </a:lnTo>
                  <a:lnTo>
                    <a:pt x="32100" y="33147"/>
                  </a:lnTo>
                  <a:lnTo>
                    <a:pt x="31528" y="36671"/>
                  </a:lnTo>
                  <a:lnTo>
                    <a:pt x="32004" y="42958"/>
                  </a:lnTo>
                  <a:lnTo>
                    <a:pt x="30195" y="47815"/>
                  </a:lnTo>
                  <a:lnTo>
                    <a:pt x="30099" y="52578"/>
                  </a:lnTo>
                  <a:lnTo>
                    <a:pt x="24289" y="46958"/>
                  </a:lnTo>
                  <a:lnTo>
                    <a:pt x="22003" y="45720"/>
                  </a:lnTo>
                  <a:lnTo>
                    <a:pt x="18479" y="44767"/>
                  </a:lnTo>
                  <a:lnTo>
                    <a:pt x="17526" y="37338"/>
                  </a:lnTo>
                  <a:lnTo>
                    <a:pt x="16193" y="36004"/>
                  </a:lnTo>
                  <a:lnTo>
                    <a:pt x="9240" y="34480"/>
                  </a:lnTo>
                  <a:lnTo>
                    <a:pt x="9240" y="32956"/>
                  </a:lnTo>
                  <a:lnTo>
                    <a:pt x="7144" y="27337"/>
                  </a:lnTo>
                  <a:lnTo>
                    <a:pt x="7049" y="31242"/>
                  </a:lnTo>
                  <a:lnTo>
                    <a:pt x="6382" y="32480"/>
                  </a:lnTo>
                  <a:lnTo>
                    <a:pt x="6573" y="33909"/>
                  </a:lnTo>
                  <a:close/>
                </a:path>
              </a:pathLst>
            </a:custGeom>
            <a:noFill/>
            <a:ln cap="flat" cmpd="sng" w="9525">
              <a:solidFill>
                <a:srgbClr val="FFFFFF"/>
              </a:solidFill>
              <a:prstDash val="dash"/>
              <a:round/>
              <a:headEnd len="med" w="med" type="none"/>
              <a:tailEnd len="med" w="med" type="none"/>
            </a:ln>
          </p:spPr>
        </p:sp>
        <p:sp>
          <p:nvSpPr>
            <p:cNvPr id="3718" name="Google Shape;3718;p236"/>
            <p:cNvSpPr/>
            <p:nvPr/>
          </p:nvSpPr>
          <p:spPr>
            <a:xfrm>
              <a:off x="6829250" y="2888150"/>
              <a:ext cx="1619250" cy="1454925"/>
            </a:xfrm>
            <a:custGeom>
              <a:rect b="b" l="l" r="r" t="t"/>
              <a:pathLst>
                <a:path extrusionOk="0" h="58197" w="64770">
                  <a:moveTo>
                    <a:pt x="0" y="58189"/>
                  </a:moveTo>
                  <a:lnTo>
                    <a:pt x="5524" y="52188"/>
                  </a:lnTo>
                  <a:lnTo>
                    <a:pt x="5619" y="50664"/>
                  </a:lnTo>
                  <a:lnTo>
                    <a:pt x="8001" y="48958"/>
                  </a:lnTo>
                  <a:lnTo>
                    <a:pt x="10287" y="46672"/>
                  </a:lnTo>
                  <a:lnTo>
                    <a:pt x="12477" y="45243"/>
                  </a:lnTo>
                  <a:lnTo>
                    <a:pt x="12477" y="43243"/>
                  </a:lnTo>
                  <a:lnTo>
                    <a:pt x="15049" y="40862"/>
                  </a:lnTo>
                  <a:lnTo>
                    <a:pt x="16764" y="38766"/>
                  </a:lnTo>
                  <a:lnTo>
                    <a:pt x="18478" y="35052"/>
                  </a:lnTo>
                  <a:lnTo>
                    <a:pt x="20193" y="33432"/>
                  </a:lnTo>
                  <a:lnTo>
                    <a:pt x="21431" y="29718"/>
                  </a:lnTo>
                  <a:lnTo>
                    <a:pt x="24288" y="27336"/>
                  </a:lnTo>
                  <a:lnTo>
                    <a:pt x="28098" y="24479"/>
                  </a:lnTo>
                  <a:lnTo>
                    <a:pt x="29813" y="23812"/>
                  </a:lnTo>
                  <a:lnTo>
                    <a:pt x="30765" y="21526"/>
                  </a:lnTo>
                  <a:lnTo>
                    <a:pt x="29718" y="20288"/>
                  </a:lnTo>
                  <a:lnTo>
                    <a:pt x="29527" y="18859"/>
                  </a:lnTo>
                  <a:lnTo>
                    <a:pt x="28194" y="18383"/>
                  </a:lnTo>
                  <a:lnTo>
                    <a:pt x="28194" y="16859"/>
                  </a:lnTo>
                  <a:lnTo>
                    <a:pt x="30289" y="13335"/>
                  </a:lnTo>
                  <a:lnTo>
                    <a:pt x="30194" y="11430"/>
                  </a:lnTo>
                  <a:lnTo>
                    <a:pt x="31051" y="8191"/>
                  </a:lnTo>
                  <a:lnTo>
                    <a:pt x="32004" y="6286"/>
                  </a:lnTo>
                  <a:lnTo>
                    <a:pt x="32956" y="3810"/>
                  </a:lnTo>
                  <a:lnTo>
                    <a:pt x="36004" y="1238"/>
                  </a:lnTo>
                  <a:lnTo>
                    <a:pt x="40671" y="0"/>
                  </a:lnTo>
                  <a:lnTo>
                    <a:pt x="46005" y="571"/>
                  </a:lnTo>
                  <a:lnTo>
                    <a:pt x="50387" y="3048"/>
                  </a:lnTo>
                  <a:lnTo>
                    <a:pt x="53340" y="6191"/>
                  </a:lnTo>
                  <a:lnTo>
                    <a:pt x="54387" y="8763"/>
                  </a:lnTo>
                  <a:lnTo>
                    <a:pt x="54483" y="12287"/>
                  </a:lnTo>
                  <a:lnTo>
                    <a:pt x="53435" y="16383"/>
                  </a:lnTo>
                  <a:lnTo>
                    <a:pt x="52101" y="18478"/>
                  </a:lnTo>
                  <a:lnTo>
                    <a:pt x="50292" y="22669"/>
                  </a:lnTo>
                  <a:lnTo>
                    <a:pt x="51911" y="23622"/>
                  </a:lnTo>
                  <a:lnTo>
                    <a:pt x="53149" y="25717"/>
                  </a:lnTo>
                  <a:lnTo>
                    <a:pt x="53721" y="27146"/>
                  </a:lnTo>
                  <a:lnTo>
                    <a:pt x="53625" y="29146"/>
                  </a:lnTo>
                  <a:lnTo>
                    <a:pt x="58578" y="34004"/>
                  </a:lnTo>
                  <a:lnTo>
                    <a:pt x="61626" y="36766"/>
                  </a:lnTo>
                  <a:lnTo>
                    <a:pt x="63055" y="40386"/>
                  </a:lnTo>
                  <a:lnTo>
                    <a:pt x="63246" y="42576"/>
                  </a:lnTo>
                  <a:lnTo>
                    <a:pt x="64770" y="46958"/>
                  </a:lnTo>
                  <a:lnTo>
                    <a:pt x="64103" y="49815"/>
                  </a:lnTo>
                  <a:lnTo>
                    <a:pt x="62674" y="52197"/>
                  </a:lnTo>
                  <a:lnTo>
                    <a:pt x="62484" y="58197"/>
                  </a:lnTo>
                  <a:close/>
                </a:path>
              </a:pathLst>
            </a:custGeom>
            <a:noFill/>
            <a:ln cap="flat" cmpd="sng" w="9525">
              <a:solidFill>
                <a:srgbClr val="FFFFFF"/>
              </a:solidFill>
              <a:prstDash val="dash"/>
              <a:round/>
              <a:headEnd len="med" w="med" type="none"/>
              <a:tailEnd len="med" w="med" type="none"/>
            </a:ln>
          </p:spPr>
        </p:sp>
      </p:grpSp>
      <p:grpSp>
        <p:nvGrpSpPr>
          <p:cNvPr id="3719" name="Google Shape;3719;p236"/>
          <p:cNvGrpSpPr/>
          <p:nvPr/>
        </p:nvGrpSpPr>
        <p:grpSpPr>
          <a:xfrm>
            <a:off x="2326300" y="2658825"/>
            <a:ext cx="1782600" cy="628500"/>
            <a:chOff x="2326300" y="2658825"/>
            <a:chExt cx="1782600" cy="628500"/>
          </a:xfrm>
        </p:grpSpPr>
        <p:sp>
          <p:nvSpPr>
            <p:cNvPr id="3720" name="Google Shape;3720;p236"/>
            <p:cNvSpPr/>
            <p:nvPr/>
          </p:nvSpPr>
          <p:spPr>
            <a:xfrm>
              <a:off x="2326300" y="2658825"/>
              <a:ext cx="1782600" cy="628500"/>
            </a:xfrm>
            <a:prstGeom prst="rect">
              <a:avLst/>
            </a:prstGeom>
            <a:solidFill>
              <a:srgbClr val="FFFFFF">
                <a:alpha val="62690"/>
              </a:srgbClr>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b="1" lang="en">
                  <a:solidFill>
                    <a:srgbClr val="434343"/>
                  </a:solidFill>
                  <a:latin typeface="Google Sans"/>
                  <a:ea typeface="Google Sans"/>
                  <a:cs typeface="Google Sans"/>
                  <a:sym typeface="Google Sans"/>
                </a:rPr>
                <a:t>Likes to work at her own pace</a:t>
              </a:r>
              <a:endParaRPr b="1">
                <a:solidFill>
                  <a:srgbClr val="434343"/>
                </a:solidFill>
                <a:latin typeface="Google Sans"/>
                <a:ea typeface="Google Sans"/>
                <a:cs typeface="Google Sans"/>
                <a:sym typeface="Google Sans"/>
              </a:endParaRPr>
            </a:p>
          </p:txBody>
        </p:sp>
        <p:cxnSp>
          <p:nvCxnSpPr>
            <p:cNvPr id="3721" name="Google Shape;3721;p236"/>
            <p:cNvCxnSpPr/>
            <p:nvPr/>
          </p:nvCxnSpPr>
          <p:spPr>
            <a:xfrm>
              <a:off x="2326300" y="2658825"/>
              <a:ext cx="0" cy="628500"/>
            </a:xfrm>
            <a:prstGeom prst="straightConnector1">
              <a:avLst/>
            </a:prstGeom>
            <a:noFill/>
            <a:ln cap="flat" cmpd="sng" w="28575">
              <a:solidFill>
                <a:schemeClr val="accent1"/>
              </a:solidFill>
              <a:prstDash val="solid"/>
              <a:round/>
              <a:headEnd len="med" w="med" type="none"/>
              <a:tailEnd len="med" w="med" type="none"/>
            </a:ln>
          </p:spPr>
        </p:cxnSp>
      </p:grpSp>
      <p:grpSp>
        <p:nvGrpSpPr>
          <p:cNvPr id="3722" name="Google Shape;3722;p236"/>
          <p:cNvGrpSpPr/>
          <p:nvPr/>
        </p:nvGrpSpPr>
        <p:grpSpPr>
          <a:xfrm>
            <a:off x="3752025" y="1391725"/>
            <a:ext cx="2211900" cy="628500"/>
            <a:chOff x="3752025" y="1391725"/>
            <a:chExt cx="2211900" cy="628500"/>
          </a:xfrm>
        </p:grpSpPr>
        <p:sp>
          <p:nvSpPr>
            <p:cNvPr id="3723" name="Google Shape;3723;p236"/>
            <p:cNvSpPr/>
            <p:nvPr/>
          </p:nvSpPr>
          <p:spPr>
            <a:xfrm>
              <a:off x="3752025" y="1391725"/>
              <a:ext cx="2211900" cy="628500"/>
            </a:xfrm>
            <a:prstGeom prst="rect">
              <a:avLst/>
            </a:prstGeom>
            <a:solidFill>
              <a:srgbClr val="FFFFFF">
                <a:alpha val="62690"/>
              </a:srgbClr>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b="1" lang="en">
                  <a:solidFill>
                    <a:srgbClr val="434343"/>
                  </a:solidFill>
                  <a:latin typeface="Google Sans"/>
                  <a:ea typeface="Google Sans"/>
                  <a:cs typeface="Google Sans"/>
                  <a:sym typeface="Google Sans"/>
                </a:rPr>
                <a:t>Wants an accelerated experience</a:t>
              </a:r>
              <a:endParaRPr b="1">
                <a:solidFill>
                  <a:srgbClr val="434343"/>
                </a:solidFill>
                <a:latin typeface="Google Sans"/>
                <a:ea typeface="Google Sans"/>
                <a:cs typeface="Google Sans"/>
                <a:sym typeface="Google Sans"/>
              </a:endParaRPr>
            </a:p>
          </p:txBody>
        </p:sp>
        <p:cxnSp>
          <p:nvCxnSpPr>
            <p:cNvPr id="3724" name="Google Shape;3724;p236"/>
            <p:cNvCxnSpPr/>
            <p:nvPr/>
          </p:nvCxnSpPr>
          <p:spPr>
            <a:xfrm>
              <a:off x="3752025" y="1391725"/>
              <a:ext cx="0" cy="628500"/>
            </a:xfrm>
            <a:prstGeom prst="straightConnector1">
              <a:avLst/>
            </a:prstGeom>
            <a:noFill/>
            <a:ln cap="flat" cmpd="sng" w="28575">
              <a:solidFill>
                <a:schemeClr val="accent4"/>
              </a:solidFill>
              <a:prstDash val="solid"/>
              <a:round/>
              <a:headEnd len="med" w="med" type="none"/>
              <a:tailEnd len="med" w="med" type="none"/>
            </a:ln>
          </p:spPr>
        </p:cxnSp>
      </p:grpSp>
      <p:grpSp>
        <p:nvGrpSpPr>
          <p:cNvPr id="3725" name="Google Shape;3725;p236"/>
          <p:cNvGrpSpPr/>
          <p:nvPr/>
        </p:nvGrpSpPr>
        <p:grpSpPr>
          <a:xfrm>
            <a:off x="5381725" y="2748788"/>
            <a:ext cx="2042425" cy="628513"/>
            <a:chOff x="7416075" y="2173550"/>
            <a:chExt cx="2042425" cy="628513"/>
          </a:xfrm>
        </p:grpSpPr>
        <p:sp>
          <p:nvSpPr>
            <p:cNvPr id="3726" name="Google Shape;3726;p236"/>
            <p:cNvSpPr/>
            <p:nvPr/>
          </p:nvSpPr>
          <p:spPr>
            <a:xfrm>
              <a:off x="7416075" y="2173563"/>
              <a:ext cx="2042400" cy="628500"/>
            </a:xfrm>
            <a:prstGeom prst="rect">
              <a:avLst/>
            </a:prstGeom>
            <a:solidFill>
              <a:srgbClr val="FFFFFF">
                <a:alpha val="62690"/>
              </a:srgbClr>
            </a:solidFill>
            <a:ln>
              <a:noFill/>
            </a:ln>
          </p:spPr>
          <p:txBody>
            <a:bodyPr anchorCtr="0" anchor="ctr" bIns="91425" lIns="0" spcFirstLastPara="1" rIns="182875" wrap="square" tIns="91425">
              <a:noAutofit/>
            </a:bodyPr>
            <a:lstStyle/>
            <a:p>
              <a:pPr indent="0" lvl="0" marL="0" rtl="0" algn="r">
                <a:spcBef>
                  <a:spcPts val="0"/>
                </a:spcBef>
                <a:spcAft>
                  <a:spcPts val="0"/>
                </a:spcAft>
                <a:buNone/>
              </a:pPr>
              <a:r>
                <a:rPr b="1" lang="en">
                  <a:solidFill>
                    <a:srgbClr val="434343"/>
                  </a:solidFill>
                  <a:latin typeface="Google Sans"/>
                  <a:ea typeface="Google Sans"/>
                  <a:cs typeface="Google Sans"/>
                  <a:sym typeface="Google Sans"/>
                </a:rPr>
                <a:t>Responds better to </a:t>
              </a:r>
              <a:r>
                <a:rPr b="1" lang="en">
                  <a:solidFill>
                    <a:srgbClr val="434343"/>
                  </a:solidFill>
                  <a:latin typeface="Google Sans"/>
                  <a:ea typeface="Google Sans"/>
                  <a:cs typeface="Google Sans"/>
                  <a:sym typeface="Google Sans"/>
                </a:rPr>
                <a:t>personal interaction</a:t>
              </a:r>
              <a:endParaRPr b="1">
                <a:solidFill>
                  <a:srgbClr val="434343"/>
                </a:solidFill>
                <a:latin typeface="Google Sans"/>
                <a:ea typeface="Google Sans"/>
                <a:cs typeface="Google Sans"/>
                <a:sym typeface="Google Sans"/>
              </a:endParaRPr>
            </a:p>
          </p:txBody>
        </p:sp>
        <p:cxnSp>
          <p:nvCxnSpPr>
            <p:cNvPr id="3727" name="Google Shape;3727;p236"/>
            <p:cNvCxnSpPr/>
            <p:nvPr/>
          </p:nvCxnSpPr>
          <p:spPr>
            <a:xfrm>
              <a:off x="9458500" y="2173550"/>
              <a:ext cx="0" cy="628500"/>
            </a:xfrm>
            <a:prstGeom prst="straightConnector1">
              <a:avLst/>
            </a:prstGeom>
            <a:noFill/>
            <a:ln cap="flat" cmpd="sng" w="28575">
              <a:solidFill>
                <a:schemeClr val="accent3"/>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4"/>
                                        </p:tgtEl>
                                        <p:attrNameLst>
                                          <p:attrName>style.visibility</p:attrName>
                                        </p:attrNameLst>
                                      </p:cBhvr>
                                      <p:to>
                                        <p:strVal val="visible"/>
                                      </p:to>
                                    </p:set>
                                    <p:animEffect filter="fade" transition="in">
                                      <p:cBhvr>
                                        <p:cTn dur="600"/>
                                        <p:tgtEl>
                                          <p:spTgt spid="3714"/>
                                        </p:tgtEl>
                                      </p:cBhvr>
                                    </p:animEffect>
                                  </p:childTnLst>
                                </p:cTn>
                              </p:par>
                              <p:par>
                                <p:cTn fill="hold" nodeType="withEffect" presetClass="entr" presetID="10" presetSubtype="0">
                                  <p:stCondLst>
                                    <p:cond delay="0"/>
                                  </p:stCondLst>
                                  <p:childTnLst>
                                    <p:set>
                                      <p:cBhvr>
                                        <p:cTn dur="1" fill="hold">
                                          <p:stCondLst>
                                            <p:cond delay="0"/>
                                          </p:stCondLst>
                                        </p:cTn>
                                        <p:tgtEl>
                                          <p:spTgt spid="3710"/>
                                        </p:tgtEl>
                                        <p:attrNameLst>
                                          <p:attrName>style.visibility</p:attrName>
                                        </p:attrNameLst>
                                      </p:cBhvr>
                                      <p:to>
                                        <p:strVal val="visible"/>
                                      </p:to>
                                    </p:set>
                                    <p:animEffect filter="fade" transition="in">
                                      <p:cBhvr>
                                        <p:cTn dur="600"/>
                                        <p:tgtEl>
                                          <p:spTgt spid="3710"/>
                                        </p:tgtEl>
                                      </p:cBhvr>
                                    </p:animEffect>
                                  </p:childTnLst>
                                </p:cTn>
                              </p:par>
                              <p:par>
                                <p:cTn fill="hold" nodeType="withEffect" presetClass="entr" presetID="10" presetSubtype="0">
                                  <p:stCondLst>
                                    <p:cond delay="0"/>
                                  </p:stCondLst>
                                  <p:childTnLst>
                                    <p:set>
                                      <p:cBhvr>
                                        <p:cTn dur="1" fill="hold">
                                          <p:stCondLst>
                                            <p:cond delay="0"/>
                                          </p:stCondLst>
                                        </p:cTn>
                                        <p:tgtEl>
                                          <p:spTgt spid="3719"/>
                                        </p:tgtEl>
                                        <p:attrNameLst>
                                          <p:attrName>style.visibility</p:attrName>
                                        </p:attrNameLst>
                                      </p:cBhvr>
                                      <p:to>
                                        <p:strVal val="visible"/>
                                      </p:to>
                                    </p:set>
                                    <p:animEffect filter="fade" transition="in">
                                      <p:cBhvr>
                                        <p:cTn dur="400"/>
                                        <p:tgtEl>
                                          <p:spTgt spid="371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722"/>
                                        </p:tgtEl>
                                        <p:attrNameLst>
                                          <p:attrName>style.visibility</p:attrName>
                                        </p:attrNameLst>
                                      </p:cBhvr>
                                      <p:to>
                                        <p:strVal val="visible"/>
                                      </p:to>
                                    </p:set>
                                    <p:animEffect filter="fade" transition="in">
                                      <p:cBhvr>
                                        <p:cTn dur="400"/>
                                        <p:tgtEl>
                                          <p:spTgt spid="37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25"/>
                                        </p:tgtEl>
                                        <p:attrNameLst>
                                          <p:attrName>style.visibility</p:attrName>
                                        </p:attrNameLst>
                                      </p:cBhvr>
                                      <p:to>
                                        <p:strVal val="visible"/>
                                      </p:to>
                                    </p:set>
                                    <p:animEffect filter="fade" transition="in">
                                      <p:cBhvr>
                                        <p:cTn dur="400"/>
                                        <p:tgtEl>
                                          <p:spTgt spid="3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1" name="Shape 3731"/>
        <p:cNvGrpSpPr/>
        <p:nvPr/>
      </p:nvGrpSpPr>
      <p:grpSpPr>
        <a:xfrm>
          <a:off x="0" y="0"/>
          <a:ext cx="0" cy="0"/>
          <a:chOff x="0" y="0"/>
          <a:chExt cx="0" cy="0"/>
        </a:xfrm>
      </p:grpSpPr>
      <p:sp>
        <p:nvSpPr>
          <p:cNvPr id="3732" name="Google Shape;3732;p237"/>
          <p:cNvSpPr/>
          <p:nvPr/>
        </p:nvSpPr>
        <p:spPr>
          <a:xfrm>
            <a:off x="7099591" y="253709"/>
            <a:ext cx="1742700" cy="1742700"/>
          </a:xfrm>
          <a:prstGeom prst="ellipse">
            <a:avLst/>
          </a:prstGeom>
          <a:solidFill>
            <a:srgbClr val="F8F9FA"/>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i="0" sz="900" u="none" cap="none" strike="noStrike">
              <a:solidFill>
                <a:srgbClr val="4285F4"/>
              </a:solidFill>
              <a:latin typeface="Google Sans"/>
              <a:ea typeface="Google Sans"/>
              <a:cs typeface="Google Sans"/>
              <a:sym typeface="Google Sans"/>
            </a:endParaRPr>
          </a:p>
        </p:txBody>
      </p:sp>
      <p:sp>
        <p:nvSpPr>
          <p:cNvPr id="3733" name="Google Shape;3733;p237"/>
          <p:cNvSpPr txBox="1"/>
          <p:nvPr>
            <p:ph type="title"/>
          </p:nvPr>
        </p:nvSpPr>
        <p:spPr>
          <a:xfrm>
            <a:off x="793700" y="571259"/>
            <a:ext cx="4767900" cy="93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700"/>
              <a:buFont typeface="Arial"/>
              <a:buNone/>
            </a:pPr>
            <a:r>
              <a:rPr b="1" lang="en" sz="2700">
                <a:latin typeface="Google Sans"/>
                <a:ea typeface="Google Sans"/>
                <a:cs typeface="Google Sans"/>
                <a:sym typeface="Google Sans"/>
              </a:rPr>
              <a:t>Build Skills for the Future with Google Cloud Learning</a:t>
            </a:r>
            <a:endParaRPr b="1" sz="1500">
              <a:latin typeface="Google Sans"/>
              <a:ea typeface="Google Sans"/>
              <a:cs typeface="Google Sans"/>
              <a:sym typeface="Google Sans"/>
            </a:endParaRPr>
          </a:p>
        </p:txBody>
      </p:sp>
      <p:cxnSp>
        <p:nvCxnSpPr>
          <p:cNvPr id="3734" name="Google Shape;3734;p237"/>
          <p:cNvCxnSpPr/>
          <p:nvPr/>
        </p:nvCxnSpPr>
        <p:spPr>
          <a:xfrm>
            <a:off x="519399" y="3051513"/>
            <a:ext cx="8322900" cy="0"/>
          </a:xfrm>
          <a:prstGeom prst="straightConnector1">
            <a:avLst/>
          </a:prstGeom>
          <a:noFill/>
          <a:ln cap="flat" cmpd="sng" w="12700">
            <a:solidFill>
              <a:srgbClr val="E0E0E0"/>
            </a:solidFill>
            <a:prstDash val="solid"/>
            <a:round/>
            <a:headEnd len="sm" w="sm" type="none"/>
            <a:tailEnd len="sm" w="sm" type="none"/>
          </a:ln>
        </p:spPr>
      </p:cxnSp>
      <p:sp>
        <p:nvSpPr>
          <p:cNvPr id="3735" name="Google Shape;3735;p237"/>
          <p:cNvSpPr/>
          <p:nvPr/>
        </p:nvSpPr>
        <p:spPr>
          <a:xfrm rot="-5400000">
            <a:off x="4541595" y="3008295"/>
            <a:ext cx="86400" cy="86400"/>
          </a:xfrm>
          <a:prstGeom prst="ellipse">
            <a:avLst/>
          </a:prstGeom>
          <a:solidFill>
            <a:srgbClr val="FFB300"/>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736" name="Google Shape;3736;p237"/>
          <p:cNvSpPr/>
          <p:nvPr/>
        </p:nvSpPr>
        <p:spPr>
          <a:xfrm rot="-5400000">
            <a:off x="2494600" y="3008295"/>
            <a:ext cx="86400" cy="86400"/>
          </a:xfrm>
          <a:prstGeom prst="ellipse">
            <a:avLst/>
          </a:pr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737" name="Google Shape;3737;p237"/>
          <p:cNvSpPr/>
          <p:nvPr/>
        </p:nvSpPr>
        <p:spPr>
          <a:xfrm rot="-5400000">
            <a:off x="481500" y="3008295"/>
            <a:ext cx="86400" cy="86400"/>
          </a:xfrm>
          <a:prstGeom prst="ellipse">
            <a:avLst/>
          </a:pr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738" name="Google Shape;3738;p237"/>
          <p:cNvSpPr txBox="1"/>
          <p:nvPr/>
        </p:nvSpPr>
        <p:spPr>
          <a:xfrm>
            <a:off x="509855" y="3280420"/>
            <a:ext cx="1810500" cy="62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i="0" lang="en" sz="1100" u="none" cap="none" strike="noStrike">
                <a:solidFill>
                  <a:srgbClr val="3C4043"/>
                </a:solidFill>
                <a:latin typeface="Google Sans"/>
                <a:ea typeface="Google Sans"/>
                <a:cs typeface="Google Sans"/>
                <a:sym typeface="Google Sans"/>
              </a:rPr>
              <a:t>Our authorised training partners deliver high-quality and current content live or in a virtual classroom.</a:t>
            </a:r>
            <a:endParaRPr sz="1500">
              <a:latin typeface="Google Sans"/>
              <a:ea typeface="Google Sans"/>
              <a:cs typeface="Google Sans"/>
              <a:sym typeface="Google Sans"/>
            </a:endParaRPr>
          </a:p>
        </p:txBody>
      </p:sp>
      <p:sp>
        <p:nvSpPr>
          <p:cNvPr id="3739" name="Google Shape;3739;p237"/>
          <p:cNvSpPr txBox="1"/>
          <p:nvPr/>
        </p:nvSpPr>
        <p:spPr>
          <a:xfrm>
            <a:off x="2509073" y="3280420"/>
            <a:ext cx="1810500" cy="1103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i="0" lang="en" sz="1100" u="none" cap="none" strike="noStrike">
                <a:solidFill>
                  <a:srgbClr val="3C4043"/>
                </a:solidFill>
                <a:latin typeface="Google Sans"/>
                <a:ea typeface="Google Sans"/>
                <a:cs typeface="Google Sans"/>
                <a:sym typeface="Google Sans"/>
              </a:rPr>
              <a:t>Learn anytime, anywhere with our online training partners. They provide a convenient and accessible way to build skills using training developed and delivered by our Google Cloud training team.</a:t>
            </a:r>
            <a:endParaRPr sz="1500">
              <a:latin typeface="Google Sans"/>
              <a:ea typeface="Google Sans"/>
              <a:cs typeface="Google Sans"/>
              <a:sym typeface="Google Sans"/>
            </a:endParaRPr>
          </a:p>
        </p:txBody>
      </p:sp>
      <p:sp>
        <p:nvSpPr>
          <p:cNvPr id="3740" name="Google Shape;3740;p237"/>
          <p:cNvSpPr txBox="1"/>
          <p:nvPr/>
        </p:nvSpPr>
        <p:spPr>
          <a:xfrm>
            <a:off x="4542187" y="3280420"/>
            <a:ext cx="1810500" cy="782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Get practice with Google Cloud technologies. A robust portfolio of labs and quests lets you gain experience in a sandbox environment. </a:t>
            </a:r>
            <a:endParaRPr sz="1500"/>
          </a:p>
        </p:txBody>
      </p:sp>
      <p:sp>
        <p:nvSpPr>
          <p:cNvPr id="3741" name="Google Shape;3741;p237"/>
          <p:cNvSpPr txBox="1"/>
          <p:nvPr/>
        </p:nvSpPr>
        <p:spPr>
          <a:xfrm>
            <a:off x="6609110" y="3280420"/>
            <a:ext cx="1810500" cy="62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100"/>
              <a:buFont typeface="Roboto"/>
              <a:buNone/>
            </a:pPr>
            <a:r>
              <a:rPr b="0" i="0" lang="en" sz="1100" u="none" cap="none" strike="noStrike">
                <a:solidFill>
                  <a:srgbClr val="3C4043"/>
                </a:solidFill>
                <a:latin typeface="Roboto"/>
                <a:ea typeface="Roboto"/>
                <a:cs typeface="Roboto"/>
                <a:sym typeface="Roboto"/>
              </a:rPr>
              <a:t>A benchmark to measure your team’s cloud skills proficiency giving you confidence to build, innovate, and scale. </a:t>
            </a:r>
            <a:endParaRPr sz="1500"/>
          </a:p>
        </p:txBody>
      </p:sp>
      <p:sp>
        <p:nvSpPr>
          <p:cNvPr id="3742" name="Google Shape;3742;p237"/>
          <p:cNvSpPr txBox="1"/>
          <p:nvPr/>
        </p:nvSpPr>
        <p:spPr>
          <a:xfrm>
            <a:off x="509855" y="2507614"/>
            <a:ext cx="1810500" cy="177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200"/>
              <a:buFont typeface="Roboto"/>
              <a:buNone/>
            </a:pPr>
            <a:r>
              <a:rPr b="1" i="0" lang="en" sz="1200" u="none" cap="none" strike="noStrike">
                <a:solidFill>
                  <a:srgbClr val="3C4043"/>
                </a:solidFill>
                <a:latin typeface="Google Sans"/>
                <a:ea typeface="Google Sans"/>
                <a:cs typeface="Google Sans"/>
                <a:sym typeface="Google Sans"/>
              </a:rPr>
              <a:t>Instructor-led</a:t>
            </a:r>
            <a:endParaRPr sz="1500">
              <a:latin typeface="Google Sans"/>
              <a:ea typeface="Google Sans"/>
              <a:cs typeface="Google Sans"/>
              <a:sym typeface="Google Sans"/>
            </a:endParaRPr>
          </a:p>
        </p:txBody>
      </p:sp>
      <p:sp>
        <p:nvSpPr>
          <p:cNvPr id="3743" name="Google Shape;3743;p237"/>
          <p:cNvSpPr txBox="1"/>
          <p:nvPr/>
        </p:nvSpPr>
        <p:spPr>
          <a:xfrm>
            <a:off x="2509073" y="2507614"/>
            <a:ext cx="1810500" cy="177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200"/>
              <a:buFont typeface="Roboto"/>
              <a:buNone/>
            </a:pPr>
            <a:r>
              <a:rPr b="1" i="0" lang="en" sz="1200" u="none" cap="none" strike="noStrike">
                <a:solidFill>
                  <a:srgbClr val="3C4043"/>
                </a:solidFill>
                <a:latin typeface="Google Sans"/>
                <a:ea typeface="Google Sans"/>
                <a:cs typeface="Google Sans"/>
                <a:sym typeface="Google Sans"/>
              </a:rPr>
              <a:t>On-demand</a:t>
            </a:r>
            <a:endParaRPr sz="1500">
              <a:latin typeface="Google Sans"/>
              <a:ea typeface="Google Sans"/>
              <a:cs typeface="Google Sans"/>
              <a:sym typeface="Google Sans"/>
            </a:endParaRPr>
          </a:p>
        </p:txBody>
      </p:sp>
      <p:sp>
        <p:nvSpPr>
          <p:cNvPr id="3744" name="Google Shape;3744;p237"/>
          <p:cNvSpPr txBox="1"/>
          <p:nvPr/>
        </p:nvSpPr>
        <p:spPr>
          <a:xfrm>
            <a:off x="4542187" y="2507614"/>
            <a:ext cx="1810500" cy="177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200"/>
              <a:buFont typeface="Roboto"/>
              <a:buNone/>
            </a:pPr>
            <a:r>
              <a:rPr b="1" i="0" lang="en" sz="1200" u="none" cap="none" strike="noStrike">
                <a:solidFill>
                  <a:srgbClr val="3C4043"/>
                </a:solidFill>
                <a:latin typeface="Google Sans"/>
                <a:ea typeface="Google Sans"/>
                <a:cs typeface="Google Sans"/>
                <a:sym typeface="Google Sans"/>
              </a:rPr>
              <a:t>Hands-on labs</a:t>
            </a:r>
            <a:endParaRPr sz="1500">
              <a:latin typeface="Google Sans"/>
              <a:ea typeface="Google Sans"/>
              <a:cs typeface="Google Sans"/>
              <a:sym typeface="Google Sans"/>
            </a:endParaRPr>
          </a:p>
        </p:txBody>
      </p:sp>
      <p:sp>
        <p:nvSpPr>
          <p:cNvPr id="3745" name="Google Shape;3745;p237"/>
          <p:cNvSpPr txBox="1"/>
          <p:nvPr/>
        </p:nvSpPr>
        <p:spPr>
          <a:xfrm>
            <a:off x="6609110" y="2507614"/>
            <a:ext cx="1810500" cy="177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1200"/>
              <a:buFont typeface="Roboto"/>
              <a:buNone/>
            </a:pPr>
            <a:r>
              <a:rPr b="1" i="0" lang="en" sz="1200" u="none" cap="none" strike="noStrike">
                <a:solidFill>
                  <a:srgbClr val="3C4043"/>
                </a:solidFill>
                <a:latin typeface="Google Sans"/>
                <a:ea typeface="Google Sans"/>
                <a:cs typeface="Google Sans"/>
                <a:sym typeface="Google Sans"/>
              </a:rPr>
              <a:t>Google Cloud Certified</a:t>
            </a:r>
            <a:endParaRPr sz="1500">
              <a:latin typeface="Google Sans"/>
              <a:ea typeface="Google Sans"/>
              <a:cs typeface="Google Sans"/>
              <a:sym typeface="Google Sans"/>
            </a:endParaRPr>
          </a:p>
        </p:txBody>
      </p:sp>
      <p:sp>
        <p:nvSpPr>
          <p:cNvPr id="3746" name="Google Shape;3746;p237"/>
          <p:cNvSpPr/>
          <p:nvPr/>
        </p:nvSpPr>
        <p:spPr>
          <a:xfrm rot="-5400000">
            <a:off x="6622401" y="3008295"/>
            <a:ext cx="86400" cy="86400"/>
          </a:xfrm>
          <a:prstGeom prst="ellipse">
            <a:avLst/>
          </a:pr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3747" name="Google Shape;3747;p237"/>
          <p:cNvSpPr txBox="1"/>
          <p:nvPr/>
        </p:nvSpPr>
        <p:spPr>
          <a:xfrm>
            <a:off x="473309" y="2167734"/>
            <a:ext cx="902400" cy="378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4285F4"/>
              </a:buClr>
              <a:buSzPts val="2000"/>
              <a:buFont typeface="Arial"/>
              <a:buNone/>
            </a:pPr>
            <a:r>
              <a:rPr b="1" i="0" lang="en" sz="2000" u="none" cap="none" strike="noStrike">
                <a:solidFill>
                  <a:srgbClr val="4285F4"/>
                </a:solidFill>
                <a:latin typeface="Google Sans"/>
                <a:ea typeface="Google Sans"/>
                <a:cs typeface="Google Sans"/>
                <a:sym typeface="Google Sans"/>
              </a:rPr>
              <a:t>01.</a:t>
            </a:r>
            <a:endParaRPr b="1" sz="1500">
              <a:latin typeface="Google Sans"/>
              <a:ea typeface="Google Sans"/>
              <a:cs typeface="Google Sans"/>
              <a:sym typeface="Google Sans"/>
            </a:endParaRPr>
          </a:p>
        </p:txBody>
      </p:sp>
      <p:sp>
        <p:nvSpPr>
          <p:cNvPr id="3748" name="Google Shape;3748;p237"/>
          <p:cNvSpPr txBox="1"/>
          <p:nvPr/>
        </p:nvSpPr>
        <p:spPr>
          <a:xfrm>
            <a:off x="2465400" y="2167734"/>
            <a:ext cx="902400" cy="378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E44234"/>
              </a:buClr>
              <a:buSzPts val="2000"/>
              <a:buFont typeface="Arial"/>
              <a:buNone/>
            </a:pPr>
            <a:r>
              <a:rPr b="1" i="0" lang="en" sz="2000" u="none" cap="none" strike="noStrike">
                <a:solidFill>
                  <a:srgbClr val="E44234"/>
                </a:solidFill>
                <a:latin typeface="Google Sans"/>
                <a:ea typeface="Google Sans"/>
                <a:cs typeface="Google Sans"/>
                <a:sym typeface="Google Sans"/>
              </a:rPr>
              <a:t>02.</a:t>
            </a:r>
            <a:endParaRPr b="1" sz="1500">
              <a:latin typeface="Google Sans"/>
              <a:ea typeface="Google Sans"/>
              <a:cs typeface="Google Sans"/>
              <a:sym typeface="Google Sans"/>
            </a:endParaRPr>
          </a:p>
        </p:txBody>
      </p:sp>
      <p:sp>
        <p:nvSpPr>
          <p:cNvPr id="3749" name="Google Shape;3749;p237"/>
          <p:cNvSpPr txBox="1"/>
          <p:nvPr/>
        </p:nvSpPr>
        <p:spPr>
          <a:xfrm>
            <a:off x="4516787" y="2167734"/>
            <a:ext cx="902400" cy="378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FABB06"/>
              </a:buClr>
              <a:buSzPts val="2000"/>
              <a:buFont typeface="Arial"/>
              <a:buNone/>
            </a:pPr>
            <a:r>
              <a:rPr b="1" i="0" lang="en" sz="2000" u="none" cap="none" strike="noStrike">
                <a:solidFill>
                  <a:srgbClr val="FABB06"/>
                </a:solidFill>
                <a:latin typeface="Google Sans"/>
                <a:ea typeface="Google Sans"/>
                <a:cs typeface="Google Sans"/>
                <a:sym typeface="Google Sans"/>
              </a:rPr>
              <a:t>03.</a:t>
            </a:r>
            <a:endParaRPr b="1" sz="1500">
              <a:latin typeface="Google Sans"/>
              <a:ea typeface="Google Sans"/>
              <a:cs typeface="Google Sans"/>
              <a:sym typeface="Google Sans"/>
            </a:endParaRPr>
          </a:p>
        </p:txBody>
      </p:sp>
      <p:sp>
        <p:nvSpPr>
          <p:cNvPr id="3750" name="Google Shape;3750;p237"/>
          <p:cNvSpPr txBox="1"/>
          <p:nvPr/>
        </p:nvSpPr>
        <p:spPr>
          <a:xfrm>
            <a:off x="6571010" y="2167734"/>
            <a:ext cx="902400" cy="378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Clr>
                <a:srgbClr val="34A253"/>
              </a:buClr>
              <a:buSzPts val="2000"/>
              <a:buFont typeface="Arial"/>
              <a:buNone/>
            </a:pPr>
            <a:r>
              <a:rPr b="1" i="0" lang="en" sz="2000" u="none" cap="none" strike="noStrike">
                <a:solidFill>
                  <a:srgbClr val="34A253"/>
                </a:solidFill>
                <a:latin typeface="Google Sans"/>
                <a:ea typeface="Google Sans"/>
                <a:cs typeface="Google Sans"/>
                <a:sym typeface="Google Sans"/>
              </a:rPr>
              <a:t>04.</a:t>
            </a:r>
            <a:endParaRPr b="1" sz="1500">
              <a:latin typeface="Google Sans"/>
              <a:ea typeface="Google Sans"/>
              <a:cs typeface="Google Sans"/>
              <a:sym typeface="Google Sans"/>
            </a:endParaRPr>
          </a:p>
        </p:txBody>
      </p:sp>
      <p:pic>
        <p:nvPicPr>
          <p:cNvPr descr="Image" id="3751" name="Google Shape;3751;p237"/>
          <p:cNvPicPr preferRelativeResize="0"/>
          <p:nvPr/>
        </p:nvPicPr>
        <p:blipFill rotWithShape="1">
          <a:blip r:embed="rId3">
            <a:alphaModFix/>
          </a:blip>
          <a:srcRect b="0" l="0" r="0" t="0"/>
          <a:stretch/>
        </p:blipFill>
        <p:spPr>
          <a:xfrm>
            <a:off x="7417795" y="642497"/>
            <a:ext cx="1106239" cy="1103631"/>
          </a:xfrm>
          <a:prstGeom prst="rect">
            <a:avLst/>
          </a:prstGeom>
          <a:noFill/>
          <a:ln>
            <a:noFill/>
          </a:ln>
        </p:spPr>
      </p:pic>
      <p:pic>
        <p:nvPicPr>
          <p:cNvPr descr="Image" id="3752" name="Google Shape;3752;p237"/>
          <p:cNvPicPr preferRelativeResize="0"/>
          <p:nvPr/>
        </p:nvPicPr>
        <p:blipFill rotWithShape="1">
          <a:blip r:embed="rId4">
            <a:alphaModFix/>
          </a:blip>
          <a:srcRect b="0" l="0" r="33306" t="0"/>
          <a:stretch/>
        </p:blipFill>
        <p:spPr>
          <a:xfrm>
            <a:off x="6329992" y="509081"/>
            <a:ext cx="906288" cy="1231897"/>
          </a:xfrm>
          <a:prstGeom prst="rect">
            <a:avLst/>
          </a:prstGeom>
          <a:noFill/>
          <a:ln>
            <a:noFill/>
          </a:ln>
        </p:spPr>
      </p:pic>
      <p:sp>
        <p:nvSpPr>
          <p:cNvPr id="3753" name="Google Shape;3753;p237"/>
          <p:cNvSpPr/>
          <p:nvPr/>
        </p:nvSpPr>
        <p:spPr>
          <a:xfrm>
            <a:off x="4396413" y="1996400"/>
            <a:ext cx="2027400" cy="2778300"/>
          </a:xfrm>
          <a:prstGeom prst="roundRect">
            <a:avLst>
              <a:gd fmla="val 16667" name="adj"/>
            </a:avLst>
          </a:prstGeom>
          <a:noFill/>
          <a:ln cap="flat" cmpd="sng" w="38100">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54" name="Google Shape;3754;p237"/>
          <p:cNvSpPr/>
          <p:nvPr/>
        </p:nvSpPr>
        <p:spPr>
          <a:xfrm>
            <a:off x="6500650" y="1996400"/>
            <a:ext cx="2027400" cy="2778300"/>
          </a:xfrm>
          <a:prstGeom prst="roundRect">
            <a:avLst>
              <a:gd fmla="val 16667" name="adj"/>
            </a:avLst>
          </a:prstGeom>
          <a:noFill/>
          <a:ln cap="flat" cmpd="sng" w="38100">
            <a:solidFill>
              <a:srgbClr val="34A85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C - Cloudstyle Template 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oogle">
  <a:themeElements>
    <a:clrScheme name="Google">
      <a:dk1>
        <a:srgbClr val="FFFFFF"/>
      </a:dk1>
      <a:lt1>
        <a:srgbClr val="4285F4"/>
      </a:lt1>
      <a:dk2>
        <a:srgbClr val="A7A7A7"/>
      </a:dk2>
      <a:lt2>
        <a:srgbClr val="535353"/>
      </a:lt2>
      <a:accent1>
        <a:srgbClr val="0277BD"/>
      </a:accent1>
      <a:accent2>
        <a:srgbClr val="34A853"/>
      </a:accent2>
      <a:accent3>
        <a:srgbClr val="EA4335"/>
      </a:accent3>
      <a:accent4>
        <a:srgbClr val="FF9800"/>
      </a:accent4>
      <a:accent5>
        <a:srgbClr val="4FC3F7"/>
      </a:accent5>
      <a:accent6>
        <a:srgbClr val="FBBC0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BC Cloudstyle ">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